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webextensions/webextension1.xml" ContentType="application/vnd.ms-office.webextension+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bookmarkIdSeed="3">
  <p:sldMasterIdLst>
    <p:sldMasterId id="2147483660" r:id="rId1"/>
  </p:sldMasterIdLst>
  <p:notesMasterIdLst>
    <p:notesMasterId r:id="rId42"/>
  </p:notesMasterIdLst>
  <p:handoutMasterIdLst>
    <p:handoutMasterId r:id="rId43"/>
  </p:handoutMasterIdLst>
  <p:sldIdLst>
    <p:sldId id="256" r:id="rId2"/>
    <p:sldId id="307" r:id="rId3"/>
    <p:sldId id="308" r:id="rId4"/>
    <p:sldId id="311" r:id="rId5"/>
    <p:sldId id="309" r:id="rId6"/>
    <p:sldId id="352" r:id="rId7"/>
    <p:sldId id="353" r:id="rId8"/>
    <p:sldId id="310" r:id="rId9"/>
    <p:sldId id="356" r:id="rId10"/>
    <p:sldId id="357" r:id="rId11"/>
    <p:sldId id="342" r:id="rId12"/>
    <p:sldId id="355" r:id="rId13"/>
    <p:sldId id="268" r:id="rId14"/>
    <p:sldId id="319" r:id="rId15"/>
    <p:sldId id="321" r:id="rId16"/>
    <p:sldId id="336" r:id="rId17"/>
    <p:sldId id="359" r:id="rId18"/>
    <p:sldId id="361" r:id="rId19"/>
    <p:sldId id="360" r:id="rId20"/>
    <p:sldId id="365" r:id="rId21"/>
    <p:sldId id="364" r:id="rId22"/>
    <p:sldId id="363" r:id="rId23"/>
    <p:sldId id="362" r:id="rId24"/>
    <p:sldId id="337" r:id="rId25"/>
    <p:sldId id="366" r:id="rId26"/>
    <p:sldId id="367" r:id="rId27"/>
    <p:sldId id="371" r:id="rId28"/>
    <p:sldId id="331" r:id="rId29"/>
    <p:sldId id="332" r:id="rId30"/>
    <p:sldId id="372" r:id="rId31"/>
    <p:sldId id="373" r:id="rId32"/>
    <p:sldId id="368" r:id="rId33"/>
    <p:sldId id="369" r:id="rId34"/>
    <p:sldId id="338" r:id="rId35"/>
    <p:sldId id="374" r:id="rId36"/>
    <p:sldId id="327" r:id="rId37"/>
    <p:sldId id="370" r:id="rId38"/>
    <p:sldId id="375" r:id="rId39"/>
    <p:sldId id="354" r:id="rId40"/>
    <p:sldId id="260"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4C8C8"/>
    <a:srgbClr val="3F739B"/>
    <a:srgbClr val="EEBEB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41A477-2A84-4B8D-9025-16417BC1047B}" v="398" dt="2024-10-01T09:56:17.52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2901" autoAdjust="0"/>
  </p:normalViewPr>
  <p:slideViewPr>
    <p:cSldViewPr snapToGrid="0">
      <p:cViewPr varScale="1">
        <p:scale>
          <a:sx n="60" d="100"/>
          <a:sy n="60" d="100"/>
        </p:scale>
        <p:origin x="800" y="48"/>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55" d="100"/>
          <a:sy n="55" d="100"/>
        </p:scale>
        <p:origin x="1676" y="6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handoutMaster" Target="handoutMasters/handoutMaster1.xml"/><Relationship Id="rId48"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 Moreh" userId="17b81281-9f29-44e0-9273-6dadbf6896a2" providerId="ADAL" clId="{2B41A477-2A84-4B8D-9025-16417BC1047B}"/>
    <pc:docChg chg="undo custSel addSld delSld modSld modMainMaster">
      <pc:chgData name="Chris Moreh" userId="17b81281-9f29-44e0-9273-6dadbf6896a2" providerId="ADAL" clId="{2B41A477-2A84-4B8D-9025-16417BC1047B}" dt="2024-10-01T09:56:00.182" v="829" actId="20577"/>
      <pc:docMkLst>
        <pc:docMk/>
      </pc:docMkLst>
      <pc:sldChg chg="delSp mod delAnim modAnim">
        <pc:chgData name="Chris Moreh" userId="17b81281-9f29-44e0-9273-6dadbf6896a2" providerId="ADAL" clId="{2B41A477-2A84-4B8D-9025-16417BC1047B}" dt="2024-10-01T08:12:43.142" v="476" actId="478"/>
        <pc:sldMkLst>
          <pc:docMk/>
          <pc:sldMk cId="1670613332" sldId="256"/>
        </pc:sldMkLst>
        <pc:spChg chg="del">
          <ac:chgData name="Chris Moreh" userId="17b81281-9f29-44e0-9273-6dadbf6896a2" providerId="ADAL" clId="{2B41A477-2A84-4B8D-9025-16417BC1047B}" dt="2024-10-01T08:12:36.709" v="473" actId="478"/>
          <ac:spMkLst>
            <pc:docMk/>
            <pc:sldMk cId="1670613332" sldId="256"/>
            <ac:spMk id="2" creationId="{7F1528AB-E855-B75D-1B22-6FD2298C7C84}"/>
          </ac:spMkLst>
        </pc:spChg>
        <pc:spChg chg="del">
          <ac:chgData name="Chris Moreh" userId="17b81281-9f29-44e0-9273-6dadbf6896a2" providerId="ADAL" clId="{2B41A477-2A84-4B8D-9025-16417BC1047B}" dt="2024-10-01T08:12:39.422" v="474" actId="478"/>
          <ac:spMkLst>
            <pc:docMk/>
            <pc:sldMk cId="1670613332" sldId="256"/>
            <ac:spMk id="3" creationId="{3AF5CABD-BAEB-103A-45F6-027AFD9B287F}"/>
          </ac:spMkLst>
        </pc:spChg>
        <pc:picChg chg="del">
          <ac:chgData name="Chris Moreh" userId="17b81281-9f29-44e0-9273-6dadbf6896a2" providerId="ADAL" clId="{2B41A477-2A84-4B8D-9025-16417BC1047B}" dt="2024-10-01T08:12:41.678" v="475" actId="478"/>
          <ac:picMkLst>
            <pc:docMk/>
            <pc:sldMk cId="1670613332" sldId="256"/>
            <ac:picMk id="4" creationId="{BBBE28EF-95AA-49A6-8D6D-CAB05F606220}"/>
          </ac:picMkLst>
        </pc:picChg>
        <pc:picChg chg="del">
          <ac:chgData name="Chris Moreh" userId="17b81281-9f29-44e0-9273-6dadbf6896a2" providerId="ADAL" clId="{2B41A477-2A84-4B8D-9025-16417BC1047B}" dt="2024-10-01T08:12:43.142" v="476" actId="478"/>
          <ac:picMkLst>
            <pc:docMk/>
            <pc:sldMk cId="1670613332" sldId="256"/>
            <ac:picMk id="1026" creationId="{6ADB5E4B-E8BC-768D-B385-5990B3FD38CB}"/>
          </ac:picMkLst>
        </pc:picChg>
      </pc:sldChg>
      <pc:sldChg chg="del">
        <pc:chgData name="Chris Moreh" userId="17b81281-9f29-44e0-9273-6dadbf6896a2" providerId="ADAL" clId="{2B41A477-2A84-4B8D-9025-16417BC1047B}" dt="2024-10-01T08:12:54.144" v="483" actId="47"/>
        <pc:sldMkLst>
          <pc:docMk/>
          <pc:sldMk cId="946479859" sldId="264"/>
        </pc:sldMkLst>
      </pc:sldChg>
      <pc:sldChg chg="del">
        <pc:chgData name="Chris Moreh" userId="17b81281-9f29-44e0-9273-6dadbf6896a2" providerId="ADAL" clId="{2B41A477-2A84-4B8D-9025-16417BC1047B}" dt="2024-10-01T08:12:53.784" v="481" actId="47"/>
        <pc:sldMkLst>
          <pc:docMk/>
          <pc:sldMk cId="2775220474" sldId="265"/>
        </pc:sldMkLst>
      </pc:sldChg>
      <pc:sldChg chg="del">
        <pc:chgData name="Chris Moreh" userId="17b81281-9f29-44e0-9273-6dadbf6896a2" providerId="ADAL" clId="{2B41A477-2A84-4B8D-9025-16417BC1047B}" dt="2024-10-01T08:12:54.304" v="484" actId="47"/>
        <pc:sldMkLst>
          <pc:docMk/>
          <pc:sldMk cId="962040558" sldId="266"/>
        </pc:sldMkLst>
      </pc:sldChg>
      <pc:sldChg chg="del">
        <pc:chgData name="Chris Moreh" userId="17b81281-9f29-44e0-9273-6dadbf6896a2" providerId="ADAL" clId="{2B41A477-2A84-4B8D-9025-16417BC1047B}" dt="2024-10-01T08:12:48.358" v="477" actId="47"/>
        <pc:sldMkLst>
          <pc:docMk/>
          <pc:sldMk cId="1333931431" sldId="268"/>
        </pc:sldMkLst>
      </pc:sldChg>
      <pc:sldChg chg="addSp delSp modSp add mod modTransition chgLayout">
        <pc:chgData name="Chris Moreh" userId="17b81281-9f29-44e0-9273-6dadbf6896a2" providerId="ADAL" clId="{2B41A477-2A84-4B8D-9025-16417BC1047B}" dt="2024-10-01T09:51:37.010" v="786" actId="478"/>
        <pc:sldMkLst>
          <pc:docMk/>
          <pc:sldMk cId="1913316541" sldId="268"/>
        </pc:sldMkLst>
        <pc:spChg chg="add del mod ord">
          <ac:chgData name="Chris Moreh" userId="17b81281-9f29-44e0-9273-6dadbf6896a2" providerId="ADAL" clId="{2B41A477-2A84-4B8D-9025-16417BC1047B}" dt="2024-10-01T09:51:37.010" v="786" actId="478"/>
          <ac:spMkLst>
            <pc:docMk/>
            <pc:sldMk cId="1913316541" sldId="268"/>
            <ac:spMk id="15" creationId="{67CFE884-7162-9FEB-60F9-5AAA0423A8C6}"/>
          </ac:spMkLst>
        </pc:spChg>
        <pc:spChg chg="mod ord">
          <ac:chgData name="Chris Moreh" userId="17b81281-9f29-44e0-9273-6dadbf6896a2" providerId="ADAL" clId="{2B41A477-2A84-4B8D-9025-16417BC1047B}" dt="2024-10-01T09:51:32.733" v="785" actId="27636"/>
          <ac:spMkLst>
            <pc:docMk/>
            <pc:sldMk cId="1913316541" sldId="268"/>
            <ac:spMk id="23" creationId="{189E9B5B-A460-44C4-8CAF-0F92F71DD924}"/>
          </ac:spMkLst>
        </pc:spChg>
      </pc:sldChg>
      <pc:sldChg chg="del">
        <pc:chgData name="Chris Moreh" userId="17b81281-9f29-44e0-9273-6dadbf6896a2" providerId="ADAL" clId="{2B41A477-2A84-4B8D-9025-16417BC1047B}" dt="2024-10-01T08:12:48.971" v="478" actId="47"/>
        <pc:sldMkLst>
          <pc:docMk/>
          <pc:sldMk cId="2923334914" sldId="270"/>
        </pc:sldMkLst>
      </pc:sldChg>
      <pc:sldChg chg="del">
        <pc:chgData name="Chris Moreh" userId="17b81281-9f29-44e0-9273-6dadbf6896a2" providerId="ADAL" clId="{2B41A477-2A84-4B8D-9025-16417BC1047B}" dt="2024-10-01T08:12:51.652" v="479" actId="47"/>
        <pc:sldMkLst>
          <pc:docMk/>
          <pc:sldMk cId="3797750423" sldId="271"/>
        </pc:sldMkLst>
      </pc:sldChg>
      <pc:sldChg chg="del">
        <pc:chgData name="Chris Moreh" userId="17b81281-9f29-44e0-9273-6dadbf6896a2" providerId="ADAL" clId="{2B41A477-2A84-4B8D-9025-16417BC1047B}" dt="2024-10-01T09:55:36.807" v="809" actId="47"/>
        <pc:sldMkLst>
          <pc:docMk/>
          <pc:sldMk cId="2434060694" sldId="272"/>
        </pc:sldMkLst>
      </pc:sldChg>
      <pc:sldChg chg="del">
        <pc:chgData name="Chris Moreh" userId="17b81281-9f29-44e0-9273-6dadbf6896a2" providerId="ADAL" clId="{2B41A477-2A84-4B8D-9025-16417BC1047B}" dt="2024-10-01T08:12:53.081" v="480" actId="47"/>
        <pc:sldMkLst>
          <pc:docMk/>
          <pc:sldMk cId="2540468224" sldId="274"/>
        </pc:sldMkLst>
      </pc:sldChg>
      <pc:sldChg chg="del">
        <pc:chgData name="Chris Moreh" userId="17b81281-9f29-44e0-9273-6dadbf6896a2" providerId="ADAL" clId="{2B41A477-2A84-4B8D-9025-16417BC1047B}" dt="2024-10-01T08:12:53.994" v="482" actId="47"/>
        <pc:sldMkLst>
          <pc:docMk/>
          <pc:sldMk cId="3317414059" sldId="275"/>
        </pc:sldMkLst>
      </pc:sldChg>
      <pc:sldChg chg="del">
        <pc:chgData name="Chris Moreh" userId="17b81281-9f29-44e0-9273-6dadbf6896a2" providerId="ADAL" clId="{2B41A477-2A84-4B8D-9025-16417BC1047B}" dt="2024-10-01T08:12:58.789" v="495" actId="47"/>
        <pc:sldMkLst>
          <pc:docMk/>
          <pc:sldMk cId="3993768132" sldId="279"/>
        </pc:sldMkLst>
      </pc:sldChg>
      <pc:sldChg chg="del">
        <pc:chgData name="Chris Moreh" userId="17b81281-9f29-44e0-9273-6dadbf6896a2" providerId="ADAL" clId="{2B41A477-2A84-4B8D-9025-16417BC1047B}" dt="2024-10-01T08:12:54.471" v="485" actId="47"/>
        <pc:sldMkLst>
          <pc:docMk/>
          <pc:sldMk cId="3515922634" sldId="281"/>
        </pc:sldMkLst>
      </pc:sldChg>
      <pc:sldChg chg="del">
        <pc:chgData name="Chris Moreh" userId="17b81281-9f29-44e0-9273-6dadbf6896a2" providerId="ADAL" clId="{2B41A477-2A84-4B8D-9025-16417BC1047B}" dt="2024-10-01T08:12:54.645" v="486" actId="47"/>
        <pc:sldMkLst>
          <pc:docMk/>
          <pc:sldMk cId="2388134861" sldId="282"/>
        </pc:sldMkLst>
      </pc:sldChg>
      <pc:sldChg chg="modSp del mod">
        <pc:chgData name="Chris Moreh" userId="17b81281-9f29-44e0-9273-6dadbf6896a2" providerId="ADAL" clId="{2B41A477-2A84-4B8D-9025-16417BC1047B}" dt="2024-10-01T08:13:00.589" v="502" actId="47"/>
        <pc:sldMkLst>
          <pc:docMk/>
          <pc:sldMk cId="2783893935" sldId="285"/>
        </pc:sldMkLst>
        <pc:spChg chg="mod">
          <ac:chgData name="Chris Moreh" userId="17b81281-9f29-44e0-9273-6dadbf6896a2" providerId="ADAL" clId="{2B41A477-2A84-4B8D-9025-16417BC1047B}" dt="2024-10-01T08:10:55.495" v="472" actId="27636"/>
          <ac:spMkLst>
            <pc:docMk/>
            <pc:sldMk cId="2783893935" sldId="285"/>
            <ac:spMk id="6" creationId="{1E2F62A5-11E1-49F2-FFAE-74F48F0D47FD}"/>
          </ac:spMkLst>
        </pc:spChg>
      </pc:sldChg>
      <pc:sldChg chg="del">
        <pc:chgData name="Chris Moreh" userId="17b81281-9f29-44e0-9273-6dadbf6896a2" providerId="ADAL" clId="{2B41A477-2A84-4B8D-9025-16417BC1047B}" dt="2024-10-01T08:12:57.107" v="494" actId="47"/>
        <pc:sldMkLst>
          <pc:docMk/>
          <pc:sldMk cId="1962864283" sldId="286"/>
        </pc:sldMkLst>
      </pc:sldChg>
      <pc:sldChg chg="del">
        <pc:chgData name="Chris Moreh" userId="17b81281-9f29-44e0-9273-6dadbf6896a2" providerId="ADAL" clId="{2B41A477-2A84-4B8D-9025-16417BC1047B}" dt="2024-10-01T08:12:55.171" v="487" actId="47"/>
        <pc:sldMkLst>
          <pc:docMk/>
          <pc:sldMk cId="455057181" sldId="287"/>
        </pc:sldMkLst>
      </pc:sldChg>
      <pc:sldChg chg="del">
        <pc:chgData name="Chris Moreh" userId="17b81281-9f29-44e0-9273-6dadbf6896a2" providerId="ADAL" clId="{2B41A477-2A84-4B8D-9025-16417BC1047B}" dt="2024-10-01T08:12:55.445" v="489" actId="47"/>
        <pc:sldMkLst>
          <pc:docMk/>
          <pc:sldMk cId="422561252" sldId="288"/>
        </pc:sldMkLst>
      </pc:sldChg>
      <pc:sldChg chg="del">
        <pc:chgData name="Chris Moreh" userId="17b81281-9f29-44e0-9273-6dadbf6896a2" providerId="ADAL" clId="{2B41A477-2A84-4B8D-9025-16417BC1047B}" dt="2024-10-01T08:12:55.288" v="488" actId="47"/>
        <pc:sldMkLst>
          <pc:docMk/>
          <pc:sldMk cId="2504512988" sldId="289"/>
        </pc:sldMkLst>
      </pc:sldChg>
      <pc:sldChg chg="del">
        <pc:chgData name="Chris Moreh" userId="17b81281-9f29-44e0-9273-6dadbf6896a2" providerId="ADAL" clId="{2B41A477-2A84-4B8D-9025-16417BC1047B}" dt="2024-10-01T08:12:55.737" v="491" actId="47"/>
        <pc:sldMkLst>
          <pc:docMk/>
          <pc:sldMk cId="2719270279" sldId="290"/>
        </pc:sldMkLst>
      </pc:sldChg>
      <pc:sldChg chg="del">
        <pc:chgData name="Chris Moreh" userId="17b81281-9f29-44e0-9273-6dadbf6896a2" providerId="ADAL" clId="{2B41A477-2A84-4B8D-9025-16417BC1047B}" dt="2024-10-01T08:12:59.507" v="497" actId="47"/>
        <pc:sldMkLst>
          <pc:docMk/>
          <pc:sldMk cId="202889404" sldId="291"/>
        </pc:sldMkLst>
      </pc:sldChg>
      <pc:sldChg chg="del">
        <pc:chgData name="Chris Moreh" userId="17b81281-9f29-44e0-9273-6dadbf6896a2" providerId="ADAL" clId="{2B41A477-2A84-4B8D-9025-16417BC1047B}" dt="2024-10-01T08:12:59.701" v="498" actId="47"/>
        <pc:sldMkLst>
          <pc:docMk/>
          <pc:sldMk cId="1140739574" sldId="292"/>
        </pc:sldMkLst>
      </pc:sldChg>
      <pc:sldChg chg="del">
        <pc:chgData name="Chris Moreh" userId="17b81281-9f29-44e0-9273-6dadbf6896a2" providerId="ADAL" clId="{2B41A477-2A84-4B8D-9025-16417BC1047B}" dt="2024-10-01T08:12:59.334" v="496" actId="47"/>
        <pc:sldMkLst>
          <pc:docMk/>
          <pc:sldMk cId="2703706686" sldId="293"/>
        </pc:sldMkLst>
      </pc:sldChg>
      <pc:sldChg chg="del">
        <pc:chgData name="Chris Moreh" userId="17b81281-9f29-44e0-9273-6dadbf6896a2" providerId="ADAL" clId="{2B41A477-2A84-4B8D-9025-16417BC1047B}" dt="2024-10-01T08:12:59.863" v="499" actId="47"/>
        <pc:sldMkLst>
          <pc:docMk/>
          <pc:sldMk cId="4193090091" sldId="295"/>
        </pc:sldMkLst>
      </pc:sldChg>
      <pc:sldChg chg="del">
        <pc:chgData name="Chris Moreh" userId="17b81281-9f29-44e0-9273-6dadbf6896a2" providerId="ADAL" clId="{2B41A477-2A84-4B8D-9025-16417BC1047B}" dt="2024-10-01T08:13:00.250" v="500" actId="47"/>
        <pc:sldMkLst>
          <pc:docMk/>
          <pc:sldMk cId="1000442492" sldId="296"/>
        </pc:sldMkLst>
      </pc:sldChg>
      <pc:sldChg chg="del">
        <pc:chgData name="Chris Moreh" userId="17b81281-9f29-44e0-9273-6dadbf6896a2" providerId="ADAL" clId="{2B41A477-2A84-4B8D-9025-16417BC1047B}" dt="2024-10-01T08:12:55.873" v="492" actId="47"/>
        <pc:sldMkLst>
          <pc:docMk/>
          <pc:sldMk cId="1875989957" sldId="297"/>
        </pc:sldMkLst>
      </pc:sldChg>
      <pc:sldChg chg="del">
        <pc:chgData name="Chris Moreh" userId="17b81281-9f29-44e0-9273-6dadbf6896a2" providerId="ADAL" clId="{2B41A477-2A84-4B8D-9025-16417BC1047B}" dt="2024-10-01T08:12:56.030" v="493" actId="47"/>
        <pc:sldMkLst>
          <pc:docMk/>
          <pc:sldMk cId="941434098" sldId="298"/>
        </pc:sldMkLst>
      </pc:sldChg>
      <pc:sldChg chg="modSp del mod">
        <pc:chgData name="Chris Moreh" userId="17b81281-9f29-44e0-9273-6dadbf6896a2" providerId="ADAL" clId="{2B41A477-2A84-4B8D-9025-16417BC1047B}" dt="2024-10-01T09:27:50.765" v="632" actId="47"/>
        <pc:sldMkLst>
          <pc:docMk/>
          <pc:sldMk cId="1797633007" sldId="299"/>
        </pc:sldMkLst>
        <pc:spChg chg="mod">
          <ac:chgData name="Chris Moreh" userId="17b81281-9f29-44e0-9273-6dadbf6896a2" providerId="ADAL" clId="{2B41A477-2A84-4B8D-9025-16417BC1047B}" dt="2024-10-01T08:23:01.853" v="589" actId="27636"/>
          <ac:spMkLst>
            <pc:docMk/>
            <pc:sldMk cId="1797633007" sldId="299"/>
            <ac:spMk id="7" creationId="{976ECF1F-61F7-CF29-4F8D-54F7FE834BC0}"/>
          </ac:spMkLst>
        </pc:spChg>
      </pc:sldChg>
      <pc:sldChg chg="del">
        <pc:chgData name="Chris Moreh" userId="17b81281-9f29-44e0-9273-6dadbf6896a2" providerId="ADAL" clId="{2B41A477-2A84-4B8D-9025-16417BC1047B}" dt="2024-10-01T08:13:00.413" v="501" actId="47"/>
        <pc:sldMkLst>
          <pc:docMk/>
          <pc:sldMk cId="2643123211" sldId="300"/>
        </pc:sldMkLst>
      </pc:sldChg>
      <pc:sldChg chg="del">
        <pc:chgData name="Chris Moreh" userId="17b81281-9f29-44e0-9273-6dadbf6896a2" providerId="ADAL" clId="{2B41A477-2A84-4B8D-9025-16417BC1047B}" dt="2024-10-01T08:13:01.609" v="503" actId="47"/>
        <pc:sldMkLst>
          <pc:docMk/>
          <pc:sldMk cId="1452267536" sldId="302"/>
        </pc:sldMkLst>
      </pc:sldChg>
      <pc:sldChg chg="del">
        <pc:chgData name="Chris Moreh" userId="17b81281-9f29-44e0-9273-6dadbf6896a2" providerId="ADAL" clId="{2B41A477-2A84-4B8D-9025-16417BC1047B}" dt="2024-10-01T09:27:51.530" v="633" actId="47"/>
        <pc:sldMkLst>
          <pc:docMk/>
          <pc:sldMk cId="3644252549" sldId="303"/>
        </pc:sldMkLst>
      </pc:sldChg>
      <pc:sldChg chg="del">
        <pc:chgData name="Chris Moreh" userId="17b81281-9f29-44e0-9273-6dadbf6896a2" providerId="ADAL" clId="{2B41A477-2A84-4B8D-9025-16417BC1047B}" dt="2024-10-01T09:27:52.090" v="634" actId="47"/>
        <pc:sldMkLst>
          <pc:docMk/>
          <pc:sldMk cId="3095642639" sldId="304"/>
        </pc:sldMkLst>
      </pc:sldChg>
      <pc:sldChg chg="del">
        <pc:chgData name="Chris Moreh" userId="17b81281-9f29-44e0-9273-6dadbf6896a2" providerId="ADAL" clId="{2B41A477-2A84-4B8D-9025-16417BC1047B}" dt="2024-10-01T09:55:38.915" v="811" actId="47"/>
        <pc:sldMkLst>
          <pc:docMk/>
          <pc:sldMk cId="1609695612" sldId="305"/>
        </pc:sldMkLst>
      </pc:sldChg>
      <pc:sldChg chg="del">
        <pc:chgData name="Chris Moreh" userId="17b81281-9f29-44e0-9273-6dadbf6896a2" providerId="ADAL" clId="{2B41A477-2A84-4B8D-9025-16417BC1047B}" dt="2024-10-01T09:55:37.752" v="810" actId="47"/>
        <pc:sldMkLst>
          <pc:docMk/>
          <pc:sldMk cId="472146206" sldId="306"/>
        </pc:sldMkLst>
      </pc:sldChg>
      <pc:sldChg chg="addSp delSp modSp new mod modClrScheme chgLayout">
        <pc:chgData name="Chris Moreh" userId="17b81281-9f29-44e0-9273-6dadbf6896a2" providerId="ADAL" clId="{2B41A477-2A84-4B8D-9025-16417BC1047B}" dt="2024-10-01T08:14:00.335" v="551" actId="403"/>
        <pc:sldMkLst>
          <pc:docMk/>
          <pc:sldMk cId="3814459198" sldId="307"/>
        </pc:sldMkLst>
        <pc:spChg chg="del mod ord">
          <ac:chgData name="Chris Moreh" userId="17b81281-9f29-44e0-9273-6dadbf6896a2" providerId="ADAL" clId="{2B41A477-2A84-4B8D-9025-16417BC1047B}" dt="2024-10-01T08:13:12.980" v="505" actId="700"/>
          <ac:spMkLst>
            <pc:docMk/>
            <pc:sldMk cId="3814459198" sldId="307"/>
            <ac:spMk id="2" creationId="{76811593-39A3-1261-F57A-9A5CA18E2E27}"/>
          </ac:spMkLst>
        </pc:spChg>
        <pc:spChg chg="mod ord">
          <ac:chgData name="Chris Moreh" userId="17b81281-9f29-44e0-9273-6dadbf6896a2" providerId="ADAL" clId="{2B41A477-2A84-4B8D-9025-16417BC1047B}" dt="2024-10-01T08:13:12.980" v="505" actId="700"/>
          <ac:spMkLst>
            <pc:docMk/>
            <pc:sldMk cId="3814459198" sldId="307"/>
            <ac:spMk id="3" creationId="{746383FB-FAD5-ACBF-8362-99A44C5BACCD}"/>
          </ac:spMkLst>
        </pc:spChg>
        <pc:spChg chg="mod ord">
          <ac:chgData name="Chris Moreh" userId="17b81281-9f29-44e0-9273-6dadbf6896a2" providerId="ADAL" clId="{2B41A477-2A84-4B8D-9025-16417BC1047B}" dt="2024-10-01T08:13:12.980" v="505" actId="700"/>
          <ac:spMkLst>
            <pc:docMk/>
            <pc:sldMk cId="3814459198" sldId="307"/>
            <ac:spMk id="4" creationId="{EC4BC908-4805-889D-BE4F-455E3A449AA4}"/>
          </ac:spMkLst>
        </pc:spChg>
        <pc:spChg chg="mod ord">
          <ac:chgData name="Chris Moreh" userId="17b81281-9f29-44e0-9273-6dadbf6896a2" providerId="ADAL" clId="{2B41A477-2A84-4B8D-9025-16417BC1047B}" dt="2024-10-01T08:13:12.980" v="505" actId="700"/>
          <ac:spMkLst>
            <pc:docMk/>
            <pc:sldMk cId="3814459198" sldId="307"/>
            <ac:spMk id="5" creationId="{9E2F49CC-8A5A-2FB3-FD34-139202D1D593}"/>
          </ac:spMkLst>
        </pc:spChg>
        <pc:spChg chg="add mod ord">
          <ac:chgData name="Chris Moreh" userId="17b81281-9f29-44e0-9273-6dadbf6896a2" providerId="ADAL" clId="{2B41A477-2A84-4B8D-9025-16417BC1047B}" dt="2024-10-01T08:14:00.335" v="551" actId="403"/>
          <ac:spMkLst>
            <pc:docMk/>
            <pc:sldMk cId="3814459198" sldId="307"/>
            <ac:spMk id="6" creationId="{24060982-6EE3-A8F1-75FE-C4BDB2FF3CBE}"/>
          </ac:spMkLst>
        </pc:spChg>
        <pc:spChg chg="add mod ord">
          <ac:chgData name="Chris Moreh" userId="17b81281-9f29-44e0-9273-6dadbf6896a2" providerId="ADAL" clId="{2B41A477-2A84-4B8D-9025-16417BC1047B}" dt="2024-10-01T08:13:48.698" v="545" actId="403"/>
          <ac:spMkLst>
            <pc:docMk/>
            <pc:sldMk cId="3814459198" sldId="307"/>
            <ac:spMk id="7" creationId="{E112B5B6-7C9E-9DE5-8D2C-13D42F1FBB68}"/>
          </ac:spMkLst>
        </pc:spChg>
      </pc:sldChg>
      <pc:sldChg chg="del">
        <pc:chgData name="Chris Moreh" userId="17b81281-9f29-44e0-9273-6dadbf6896a2" providerId="ADAL" clId="{2B41A477-2A84-4B8D-9025-16417BC1047B}" dt="2024-10-01T08:12:55.585" v="490" actId="47"/>
        <pc:sldMkLst>
          <pc:docMk/>
          <pc:sldMk cId="3921884830" sldId="307"/>
        </pc:sldMkLst>
      </pc:sldChg>
      <pc:sldChg chg="addSp delSp modSp new mod modClrScheme modAnim chgLayout">
        <pc:chgData name="Chris Moreh" userId="17b81281-9f29-44e0-9273-6dadbf6896a2" providerId="ADAL" clId="{2B41A477-2A84-4B8D-9025-16417BC1047B}" dt="2024-10-01T09:27:11.106" v="631"/>
        <pc:sldMkLst>
          <pc:docMk/>
          <pc:sldMk cId="789519299" sldId="308"/>
        </pc:sldMkLst>
        <pc:spChg chg="del mod ord">
          <ac:chgData name="Chris Moreh" userId="17b81281-9f29-44e0-9273-6dadbf6896a2" providerId="ADAL" clId="{2B41A477-2A84-4B8D-9025-16417BC1047B}" dt="2024-10-01T08:14:19.429" v="553" actId="700"/>
          <ac:spMkLst>
            <pc:docMk/>
            <pc:sldMk cId="789519299" sldId="308"/>
            <ac:spMk id="2" creationId="{A176F019-6A03-C59E-2C86-D1FBA0C8A1A2}"/>
          </ac:spMkLst>
        </pc:spChg>
        <pc:spChg chg="del mod ord">
          <ac:chgData name="Chris Moreh" userId="17b81281-9f29-44e0-9273-6dadbf6896a2" providerId="ADAL" clId="{2B41A477-2A84-4B8D-9025-16417BC1047B}" dt="2024-10-01T08:14:19.429" v="553" actId="700"/>
          <ac:spMkLst>
            <pc:docMk/>
            <pc:sldMk cId="789519299" sldId="308"/>
            <ac:spMk id="3" creationId="{658F879A-61EF-E833-0BB3-EEF3EE2B2A05}"/>
          </ac:spMkLst>
        </pc:spChg>
        <pc:spChg chg="mod ord">
          <ac:chgData name="Chris Moreh" userId="17b81281-9f29-44e0-9273-6dadbf6896a2" providerId="ADAL" clId="{2B41A477-2A84-4B8D-9025-16417BC1047B}" dt="2024-10-01T08:14:39.698" v="555" actId="700"/>
          <ac:spMkLst>
            <pc:docMk/>
            <pc:sldMk cId="789519299" sldId="308"/>
            <ac:spMk id="4" creationId="{5CC3A4AF-2B7D-0521-FFAC-1771048EDBC0}"/>
          </ac:spMkLst>
        </pc:spChg>
        <pc:spChg chg="mod ord">
          <ac:chgData name="Chris Moreh" userId="17b81281-9f29-44e0-9273-6dadbf6896a2" providerId="ADAL" clId="{2B41A477-2A84-4B8D-9025-16417BC1047B}" dt="2024-10-01T08:14:39.698" v="555" actId="700"/>
          <ac:spMkLst>
            <pc:docMk/>
            <pc:sldMk cId="789519299" sldId="308"/>
            <ac:spMk id="5" creationId="{6772CAAB-9C32-D830-FF00-86600C487E94}"/>
          </ac:spMkLst>
        </pc:spChg>
        <pc:spChg chg="mod ord">
          <ac:chgData name="Chris Moreh" userId="17b81281-9f29-44e0-9273-6dadbf6896a2" providerId="ADAL" clId="{2B41A477-2A84-4B8D-9025-16417BC1047B}" dt="2024-10-01T08:14:39.698" v="555" actId="700"/>
          <ac:spMkLst>
            <pc:docMk/>
            <pc:sldMk cId="789519299" sldId="308"/>
            <ac:spMk id="6" creationId="{953B9D79-309D-D507-17FF-67827394EFDB}"/>
          </ac:spMkLst>
        </pc:spChg>
        <pc:spChg chg="add del mod ord">
          <ac:chgData name="Chris Moreh" userId="17b81281-9f29-44e0-9273-6dadbf6896a2" providerId="ADAL" clId="{2B41A477-2A84-4B8D-9025-16417BC1047B}" dt="2024-10-01T08:14:33.411" v="554" actId="700"/>
          <ac:spMkLst>
            <pc:docMk/>
            <pc:sldMk cId="789519299" sldId="308"/>
            <ac:spMk id="7" creationId="{976013F7-0F18-FA0B-6705-44CD98D531E0}"/>
          </ac:spMkLst>
        </pc:spChg>
        <pc:spChg chg="add del mod ord">
          <ac:chgData name="Chris Moreh" userId="17b81281-9f29-44e0-9273-6dadbf6896a2" providerId="ADAL" clId="{2B41A477-2A84-4B8D-9025-16417BC1047B}" dt="2024-10-01T08:14:33.411" v="554" actId="700"/>
          <ac:spMkLst>
            <pc:docMk/>
            <pc:sldMk cId="789519299" sldId="308"/>
            <ac:spMk id="8" creationId="{D6EBE4F3-CD6F-0060-59EE-7E568191EED8}"/>
          </ac:spMkLst>
        </pc:spChg>
        <pc:spChg chg="add del mod ord">
          <ac:chgData name="Chris Moreh" userId="17b81281-9f29-44e0-9273-6dadbf6896a2" providerId="ADAL" clId="{2B41A477-2A84-4B8D-9025-16417BC1047B}" dt="2024-10-01T08:14:39.698" v="555" actId="700"/>
          <ac:spMkLst>
            <pc:docMk/>
            <pc:sldMk cId="789519299" sldId="308"/>
            <ac:spMk id="9" creationId="{929756A2-A1D1-DD15-0E73-F2B30B074099}"/>
          </ac:spMkLst>
        </pc:spChg>
        <pc:spChg chg="add mod ord">
          <ac:chgData name="Chris Moreh" userId="17b81281-9f29-44e0-9273-6dadbf6896a2" providerId="ADAL" clId="{2B41A477-2A84-4B8D-9025-16417BC1047B}" dt="2024-10-01T09:22:58.118" v="614" actId="20577"/>
          <ac:spMkLst>
            <pc:docMk/>
            <pc:sldMk cId="789519299" sldId="308"/>
            <ac:spMk id="10" creationId="{3E217EB9-ECD3-60A1-B9CF-AF9D317C2CF5}"/>
          </ac:spMkLst>
        </pc:spChg>
        <pc:spChg chg="add del mod ord">
          <ac:chgData name="Chris Moreh" userId="17b81281-9f29-44e0-9273-6dadbf6896a2" providerId="ADAL" clId="{2B41A477-2A84-4B8D-9025-16417BC1047B}" dt="2024-10-01T09:25:36.433" v="615" actId="478"/>
          <ac:spMkLst>
            <pc:docMk/>
            <pc:sldMk cId="789519299" sldId="308"/>
            <ac:spMk id="11" creationId="{D338C314-3C3C-AE9C-9F8B-DF3986D2B700}"/>
          </ac:spMkLst>
        </pc:spChg>
        <pc:picChg chg="add mod">
          <ac:chgData name="Chris Moreh" userId="17b81281-9f29-44e0-9273-6dadbf6896a2" providerId="ADAL" clId="{2B41A477-2A84-4B8D-9025-16417BC1047B}" dt="2024-10-01T09:26:38.904" v="626" actId="1076"/>
          <ac:picMkLst>
            <pc:docMk/>
            <pc:sldMk cId="789519299" sldId="308"/>
            <ac:picMk id="1026" creationId="{16184B3D-EE26-D688-2008-ECC6BC04FBD7}"/>
          </ac:picMkLst>
        </pc:picChg>
        <pc:picChg chg="add mod">
          <ac:chgData name="Chris Moreh" userId="17b81281-9f29-44e0-9273-6dadbf6896a2" providerId="ADAL" clId="{2B41A477-2A84-4B8D-9025-16417BC1047B}" dt="2024-10-01T09:26:32.786" v="624" actId="1076"/>
          <ac:picMkLst>
            <pc:docMk/>
            <pc:sldMk cId="789519299" sldId="308"/>
            <ac:picMk id="1028" creationId="{09348C58-B6F5-DF30-779E-768B9D89EA98}"/>
          </ac:picMkLst>
        </pc:picChg>
        <pc:picChg chg="add mod">
          <ac:chgData name="Chris Moreh" userId="17b81281-9f29-44e0-9273-6dadbf6896a2" providerId="ADAL" clId="{2B41A477-2A84-4B8D-9025-16417BC1047B}" dt="2024-10-01T09:27:05.254" v="630" actId="1076"/>
          <ac:picMkLst>
            <pc:docMk/>
            <pc:sldMk cId="789519299" sldId="308"/>
            <ac:picMk id="1030" creationId="{F7773267-224B-DA6A-1555-12F2DFBEEF1F}"/>
          </ac:picMkLst>
        </pc:picChg>
      </pc:sldChg>
      <pc:sldChg chg="addSp delSp modSp new mod">
        <pc:chgData name="Chris Moreh" userId="17b81281-9f29-44e0-9273-6dadbf6896a2" providerId="ADAL" clId="{2B41A477-2A84-4B8D-9025-16417BC1047B}" dt="2024-10-01T09:22:06.730" v="599" actId="14100"/>
        <pc:sldMkLst>
          <pc:docMk/>
          <pc:sldMk cId="139448700" sldId="309"/>
        </pc:sldMkLst>
        <pc:spChg chg="del">
          <ac:chgData name="Chris Moreh" userId="17b81281-9f29-44e0-9273-6dadbf6896a2" providerId="ADAL" clId="{2B41A477-2A84-4B8D-9025-16417BC1047B}" dt="2024-10-01T09:21:09.135" v="596" actId="478"/>
          <ac:spMkLst>
            <pc:docMk/>
            <pc:sldMk cId="139448700" sldId="309"/>
            <ac:spMk id="3" creationId="{7DA5F17A-869F-1C4D-F6D6-FC0C44469A2D}"/>
          </ac:spMkLst>
        </pc:spChg>
        <pc:graphicFrameChg chg="add mod">
          <ac:chgData name="Chris Moreh" userId="17b81281-9f29-44e0-9273-6dadbf6896a2" providerId="ADAL" clId="{2B41A477-2A84-4B8D-9025-16417BC1047B}" dt="2024-10-01T09:22:06.730" v="599" actId="14100"/>
          <ac:graphicFrameMkLst>
            <pc:docMk/>
            <pc:sldMk cId="139448700" sldId="309"/>
            <ac:graphicFrameMk id="7" creationId="{4588E4A6-4909-D80C-1879-A8B2B8BE1826}"/>
          </ac:graphicFrameMkLst>
        </pc:graphicFrameChg>
      </pc:sldChg>
      <pc:sldChg chg="addSp delSp modSp new mod">
        <pc:chgData name="Chris Moreh" userId="17b81281-9f29-44e0-9273-6dadbf6896a2" providerId="ADAL" clId="{2B41A477-2A84-4B8D-9025-16417BC1047B}" dt="2024-10-01T09:42:28.211" v="728" actId="1076"/>
        <pc:sldMkLst>
          <pc:docMk/>
          <pc:sldMk cId="898458003" sldId="310"/>
        </pc:sldMkLst>
        <pc:spChg chg="mod">
          <ac:chgData name="Chris Moreh" userId="17b81281-9f29-44e0-9273-6dadbf6896a2" providerId="ADAL" clId="{2B41A477-2A84-4B8D-9025-16417BC1047B}" dt="2024-10-01T09:39:42.820" v="717" actId="20577"/>
          <ac:spMkLst>
            <pc:docMk/>
            <pc:sldMk cId="898458003" sldId="310"/>
            <ac:spMk id="2" creationId="{2361F0D9-5A48-148E-F22D-2492926AFA90}"/>
          </ac:spMkLst>
        </pc:spChg>
        <pc:spChg chg="del">
          <ac:chgData name="Chris Moreh" userId="17b81281-9f29-44e0-9273-6dadbf6896a2" providerId="ADAL" clId="{2B41A477-2A84-4B8D-9025-16417BC1047B}" dt="2024-10-01T09:39:47.943" v="718" actId="478"/>
          <ac:spMkLst>
            <pc:docMk/>
            <pc:sldMk cId="898458003" sldId="310"/>
            <ac:spMk id="3" creationId="{FA1FA58F-63F9-7243-F2DA-2AA8201CEC32}"/>
          </ac:spMkLst>
        </pc:spChg>
        <pc:picChg chg="add mod">
          <ac:chgData name="Chris Moreh" userId="17b81281-9f29-44e0-9273-6dadbf6896a2" providerId="ADAL" clId="{2B41A477-2A84-4B8D-9025-16417BC1047B}" dt="2024-10-01T09:42:28.211" v="728" actId="1076"/>
          <ac:picMkLst>
            <pc:docMk/>
            <pc:sldMk cId="898458003" sldId="310"/>
            <ac:picMk id="8" creationId="{B2270D3B-103F-2A9C-1BED-96FD2DA4E5BC}"/>
          </ac:picMkLst>
        </pc:picChg>
      </pc:sldChg>
      <pc:sldChg chg="addSp delSp modSp new mod modAnim">
        <pc:chgData name="Chris Moreh" userId="17b81281-9f29-44e0-9273-6dadbf6896a2" providerId="ADAL" clId="{2B41A477-2A84-4B8D-9025-16417BC1047B}" dt="2024-10-01T09:33:31.195" v="668"/>
        <pc:sldMkLst>
          <pc:docMk/>
          <pc:sldMk cId="1606940730" sldId="311"/>
        </pc:sldMkLst>
        <pc:spChg chg="mod">
          <ac:chgData name="Chris Moreh" userId="17b81281-9f29-44e0-9273-6dadbf6896a2" providerId="ADAL" clId="{2B41A477-2A84-4B8D-9025-16417BC1047B}" dt="2024-10-01T09:30:04.873" v="647" actId="20577"/>
          <ac:spMkLst>
            <pc:docMk/>
            <pc:sldMk cId="1606940730" sldId="311"/>
            <ac:spMk id="2" creationId="{D955D283-6261-1179-CAFB-86CC30323982}"/>
          </ac:spMkLst>
        </pc:spChg>
        <pc:spChg chg="del">
          <ac:chgData name="Chris Moreh" userId="17b81281-9f29-44e0-9273-6dadbf6896a2" providerId="ADAL" clId="{2B41A477-2A84-4B8D-9025-16417BC1047B}" dt="2024-10-01T09:30:08.332" v="648" actId="478"/>
          <ac:spMkLst>
            <pc:docMk/>
            <pc:sldMk cId="1606940730" sldId="311"/>
            <ac:spMk id="3" creationId="{AED12BC2-4E22-3329-7F3A-C72AC7BFBF01}"/>
          </ac:spMkLst>
        </pc:spChg>
        <pc:picChg chg="add mod">
          <ac:chgData name="Chris Moreh" userId="17b81281-9f29-44e0-9273-6dadbf6896a2" providerId="ADAL" clId="{2B41A477-2A84-4B8D-9025-16417BC1047B}" dt="2024-10-01T09:32:28.773" v="658" actId="1076"/>
          <ac:picMkLst>
            <pc:docMk/>
            <pc:sldMk cId="1606940730" sldId="311"/>
            <ac:picMk id="2050" creationId="{C6F34968-FFEF-B235-2AE8-3AB20A6C5F7E}"/>
          </ac:picMkLst>
        </pc:picChg>
        <pc:picChg chg="add mod">
          <ac:chgData name="Chris Moreh" userId="17b81281-9f29-44e0-9273-6dadbf6896a2" providerId="ADAL" clId="{2B41A477-2A84-4B8D-9025-16417BC1047B}" dt="2024-10-01T09:32:54.627" v="664" actId="14100"/>
          <ac:picMkLst>
            <pc:docMk/>
            <pc:sldMk cId="1606940730" sldId="311"/>
            <ac:picMk id="2052" creationId="{BF95AEBE-F22D-AEBD-1DCF-9254B99EE420}"/>
          </ac:picMkLst>
        </pc:picChg>
        <pc:picChg chg="add mod">
          <ac:chgData name="Chris Moreh" userId="17b81281-9f29-44e0-9273-6dadbf6896a2" providerId="ADAL" clId="{2B41A477-2A84-4B8D-9025-16417BC1047B}" dt="2024-10-01T09:32:34.960" v="660" actId="1076"/>
          <ac:picMkLst>
            <pc:docMk/>
            <pc:sldMk cId="1606940730" sldId="311"/>
            <ac:picMk id="2054" creationId="{A783B1E3-2737-FAC9-EEF0-24F92BA2872E}"/>
          </ac:picMkLst>
        </pc:picChg>
        <pc:picChg chg="add mod">
          <ac:chgData name="Chris Moreh" userId="17b81281-9f29-44e0-9273-6dadbf6896a2" providerId="ADAL" clId="{2B41A477-2A84-4B8D-9025-16417BC1047B}" dt="2024-10-01T09:33:28.866" v="667" actId="14100"/>
          <ac:picMkLst>
            <pc:docMk/>
            <pc:sldMk cId="1606940730" sldId="311"/>
            <ac:picMk id="2056" creationId="{CB6A280B-B30C-5004-CE83-B5E8E0D4B57E}"/>
          </ac:picMkLst>
        </pc:picChg>
      </pc:sldChg>
      <pc:sldChg chg="modSp add mod modTransition modClrScheme chgLayout">
        <pc:chgData name="Chris Moreh" userId="17b81281-9f29-44e0-9273-6dadbf6896a2" providerId="ADAL" clId="{2B41A477-2A84-4B8D-9025-16417BC1047B}" dt="2024-10-01T09:51:43.083" v="788" actId="27636"/>
        <pc:sldMkLst>
          <pc:docMk/>
          <pc:sldMk cId="966591019" sldId="319"/>
        </pc:sldMkLst>
        <pc:spChg chg="mod ord">
          <ac:chgData name="Chris Moreh" userId="17b81281-9f29-44e0-9273-6dadbf6896a2" providerId="ADAL" clId="{2B41A477-2A84-4B8D-9025-16417BC1047B}" dt="2024-10-01T09:51:43.083" v="788" actId="27636"/>
          <ac:spMkLst>
            <pc:docMk/>
            <pc:sldMk cId="966591019" sldId="319"/>
            <ac:spMk id="12" creationId="{67DAF8FC-C191-450B-947B-545B65E60CE8}"/>
          </ac:spMkLst>
        </pc:spChg>
      </pc:sldChg>
      <pc:sldChg chg="modSp add mod modTransition modClrScheme chgLayout">
        <pc:chgData name="Chris Moreh" userId="17b81281-9f29-44e0-9273-6dadbf6896a2" providerId="ADAL" clId="{2B41A477-2A84-4B8D-9025-16417BC1047B}" dt="2024-10-01T09:52:05.360" v="790" actId="27636"/>
        <pc:sldMkLst>
          <pc:docMk/>
          <pc:sldMk cId="717278951" sldId="321"/>
        </pc:sldMkLst>
        <pc:spChg chg="mod ord">
          <ac:chgData name="Chris Moreh" userId="17b81281-9f29-44e0-9273-6dadbf6896a2" providerId="ADAL" clId="{2B41A477-2A84-4B8D-9025-16417BC1047B}" dt="2024-10-01T09:52:05.360" v="790" actId="27636"/>
          <ac:spMkLst>
            <pc:docMk/>
            <pc:sldMk cId="717278951" sldId="321"/>
            <ac:spMk id="12" creationId="{67DAF8FC-C191-450B-947B-545B65E60CE8}"/>
          </ac:spMkLst>
        </pc:spChg>
      </pc:sldChg>
      <pc:sldChg chg="addSp delSp modSp add mod modTransition chgLayout">
        <pc:chgData name="Chris Moreh" userId="17b81281-9f29-44e0-9273-6dadbf6896a2" providerId="ADAL" clId="{2B41A477-2A84-4B8D-9025-16417BC1047B}" dt="2024-10-01T09:55:26.873" v="808" actId="478"/>
        <pc:sldMkLst>
          <pc:docMk/>
          <pc:sldMk cId="3603256477" sldId="327"/>
        </pc:sldMkLst>
        <pc:spChg chg="mod ord">
          <ac:chgData name="Chris Moreh" userId="17b81281-9f29-44e0-9273-6dadbf6896a2" providerId="ADAL" clId="{2B41A477-2A84-4B8D-9025-16417BC1047B}" dt="2024-10-01T09:55:23.743" v="807" actId="700"/>
          <ac:spMkLst>
            <pc:docMk/>
            <pc:sldMk cId="3603256477" sldId="327"/>
            <ac:spMk id="2" creationId="{A8E319C1-3248-4033-B708-B2B5583A88C0}"/>
          </ac:spMkLst>
        </pc:spChg>
        <pc:spChg chg="add del mod ord">
          <ac:chgData name="Chris Moreh" userId="17b81281-9f29-44e0-9273-6dadbf6896a2" providerId="ADAL" clId="{2B41A477-2A84-4B8D-9025-16417BC1047B}" dt="2024-10-01T09:55:26.873" v="808" actId="478"/>
          <ac:spMkLst>
            <pc:docMk/>
            <pc:sldMk cId="3603256477" sldId="327"/>
            <ac:spMk id="3" creationId="{0726B159-72E3-DEEA-C665-2FC7FF5DC477}"/>
          </ac:spMkLst>
        </pc:spChg>
      </pc:sldChg>
      <pc:sldChg chg="modSp add mod modTransition modClrScheme chgLayout">
        <pc:chgData name="Chris Moreh" userId="17b81281-9f29-44e0-9273-6dadbf6896a2" providerId="ADAL" clId="{2B41A477-2A84-4B8D-9025-16417BC1047B}" dt="2024-10-01T09:54:40.538" v="802" actId="700"/>
        <pc:sldMkLst>
          <pc:docMk/>
          <pc:sldMk cId="322052598" sldId="331"/>
        </pc:sldMkLst>
        <pc:spChg chg="mod ord">
          <ac:chgData name="Chris Moreh" userId="17b81281-9f29-44e0-9273-6dadbf6896a2" providerId="ADAL" clId="{2B41A477-2A84-4B8D-9025-16417BC1047B}" dt="2024-10-01T09:54:40.538" v="802" actId="700"/>
          <ac:spMkLst>
            <pc:docMk/>
            <pc:sldMk cId="322052598" sldId="331"/>
            <ac:spMk id="2" creationId="{A888F937-CB9E-4768-865B-E6969F560B01}"/>
          </ac:spMkLst>
        </pc:spChg>
        <pc:picChg chg="mod ord">
          <ac:chgData name="Chris Moreh" userId="17b81281-9f29-44e0-9273-6dadbf6896a2" providerId="ADAL" clId="{2B41A477-2A84-4B8D-9025-16417BC1047B}" dt="2024-10-01T09:54:40.538" v="802" actId="700"/>
          <ac:picMkLst>
            <pc:docMk/>
            <pc:sldMk cId="322052598" sldId="331"/>
            <ac:picMk id="6" creationId="{FA100196-E71B-400B-B56E-458F765CF89B}"/>
          </ac:picMkLst>
        </pc:picChg>
      </pc:sldChg>
      <pc:sldChg chg="add modTransition">
        <pc:chgData name="Chris Moreh" userId="17b81281-9f29-44e0-9273-6dadbf6896a2" providerId="ADAL" clId="{2B41A477-2A84-4B8D-9025-16417BC1047B}" dt="2024-10-01T09:53:14.880" v="794"/>
        <pc:sldMkLst>
          <pc:docMk/>
          <pc:sldMk cId="3383856965" sldId="332"/>
        </pc:sldMkLst>
      </pc:sldChg>
      <pc:sldChg chg="delSp modSp add mod modTransition setBg modClrScheme delDesignElem chgLayout">
        <pc:chgData name="Chris Moreh" userId="17b81281-9f29-44e0-9273-6dadbf6896a2" providerId="ADAL" clId="{2B41A477-2A84-4B8D-9025-16417BC1047B}" dt="2024-10-01T09:53:34.329" v="796" actId="700"/>
        <pc:sldMkLst>
          <pc:docMk/>
          <pc:sldMk cId="3992132808" sldId="336"/>
        </pc:sldMkLst>
        <pc:spChg chg="mod ord">
          <ac:chgData name="Chris Moreh" userId="17b81281-9f29-44e0-9273-6dadbf6896a2" providerId="ADAL" clId="{2B41A477-2A84-4B8D-9025-16417BC1047B}" dt="2024-10-01T09:53:34.329" v="796" actId="700"/>
          <ac:spMkLst>
            <pc:docMk/>
            <pc:sldMk cId="3992132808" sldId="336"/>
            <ac:spMk id="2" creationId="{60C4B25A-7A41-4AEA-935C-86980FFB7802}"/>
          </ac:spMkLst>
        </pc:spChg>
        <pc:spChg chg="mod ord">
          <ac:chgData name="Chris Moreh" userId="17b81281-9f29-44e0-9273-6dadbf6896a2" providerId="ADAL" clId="{2B41A477-2A84-4B8D-9025-16417BC1047B}" dt="2024-10-01T09:53:34.329" v="796" actId="700"/>
          <ac:spMkLst>
            <pc:docMk/>
            <pc:sldMk cId="3992132808" sldId="336"/>
            <ac:spMk id="4" creationId="{EA8A8C7F-216B-4C24-84F3-351180DFE941}"/>
          </ac:spMkLst>
        </pc:spChg>
        <pc:spChg chg="del">
          <ac:chgData name="Chris Moreh" userId="17b81281-9f29-44e0-9273-6dadbf6896a2" providerId="ADAL" clId="{2B41A477-2A84-4B8D-9025-16417BC1047B}" dt="2024-10-01T09:53:14.880" v="794"/>
          <ac:spMkLst>
            <pc:docMk/>
            <pc:sldMk cId="3992132808" sldId="336"/>
            <ac:spMk id="9" creationId="{50F21DC9-D0AC-495C-8CC8-D5DDF8C11C22}"/>
          </ac:spMkLst>
        </pc:spChg>
        <pc:spChg chg="del">
          <ac:chgData name="Chris Moreh" userId="17b81281-9f29-44e0-9273-6dadbf6896a2" providerId="ADAL" clId="{2B41A477-2A84-4B8D-9025-16417BC1047B}" dt="2024-10-01T09:53:14.880" v="794"/>
          <ac:spMkLst>
            <pc:docMk/>
            <pc:sldMk cId="3992132808" sldId="336"/>
            <ac:spMk id="24" creationId="{8324065E-E64E-484D-84AE-BB73D056C968}"/>
          </ac:spMkLst>
        </pc:spChg>
        <pc:picChg chg="del">
          <ac:chgData name="Chris Moreh" userId="17b81281-9f29-44e0-9273-6dadbf6896a2" providerId="ADAL" clId="{2B41A477-2A84-4B8D-9025-16417BC1047B}" dt="2024-10-01T09:53:14.880" v="794"/>
          <ac:picMkLst>
            <pc:docMk/>
            <pc:sldMk cId="3992132808" sldId="336"/>
            <ac:picMk id="8" creationId="{BF7680B5-1A78-4401-BA9A-78832F0FD90E}"/>
          </ac:picMkLst>
        </pc:picChg>
        <pc:picChg chg="del">
          <ac:chgData name="Chris Moreh" userId="17b81281-9f29-44e0-9273-6dadbf6896a2" providerId="ADAL" clId="{2B41A477-2A84-4B8D-9025-16417BC1047B}" dt="2024-10-01T09:53:14.880" v="794"/>
          <ac:picMkLst>
            <pc:docMk/>
            <pc:sldMk cId="3992132808" sldId="336"/>
            <ac:picMk id="23" creationId="{1E1838EA-1FA2-4DC4-B182-B8D2C57E74B8}"/>
          </ac:picMkLst>
        </pc:picChg>
        <pc:picChg chg="del">
          <ac:chgData name="Chris Moreh" userId="17b81281-9f29-44e0-9273-6dadbf6896a2" providerId="ADAL" clId="{2B41A477-2A84-4B8D-9025-16417BC1047B}" dt="2024-10-01T09:53:14.880" v="794"/>
          <ac:picMkLst>
            <pc:docMk/>
            <pc:sldMk cId="3992132808" sldId="336"/>
            <ac:picMk id="25" creationId="{4B0E1570-C6E8-49B6-A377-07EB44A368D0}"/>
          </ac:picMkLst>
        </pc:picChg>
        <pc:cxnChg chg="del">
          <ac:chgData name="Chris Moreh" userId="17b81281-9f29-44e0-9273-6dadbf6896a2" providerId="ADAL" clId="{2B41A477-2A84-4B8D-9025-16417BC1047B}" dt="2024-10-01T09:53:14.880" v="794"/>
          <ac:cxnSpMkLst>
            <pc:docMk/>
            <pc:sldMk cId="3992132808" sldId="336"/>
            <ac:cxnSpMk id="22" creationId="{A26B82D7-D05B-412B-9A0D-6430BCD1182D}"/>
          </ac:cxnSpMkLst>
        </pc:cxnChg>
      </pc:sldChg>
      <pc:sldChg chg="delSp modSp add mod modTransition setBg modClrScheme delDesignElem chgLayout">
        <pc:chgData name="Chris Moreh" userId="17b81281-9f29-44e0-9273-6dadbf6896a2" providerId="ADAL" clId="{2B41A477-2A84-4B8D-9025-16417BC1047B}" dt="2024-10-01T09:54:05.610" v="798" actId="700"/>
        <pc:sldMkLst>
          <pc:docMk/>
          <pc:sldMk cId="898719641" sldId="337"/>
        </pc:sldMkLst>
        <pc:spChg chg="mod ord">
          <ac:chgData name="Chris Moreh" userId="17b81281-9f29-44e0-9273-6dadbf6896a2" providerId="ADAL" clId="{2B41A477-2A84-4B8D-9025-16417BC1047B}" dt="2024-10-01T09:54:05.610" v="798" actId="700"/>
          <ac:spMkLst>
            <pc:docMk/>
            <pc:sldMk cId="898719641" sldId="337"/>
            <ac:spMk id="2" creationId="{60C4B25A-7A41-4AEA-935C-86980FFB7802}"/>
          </ac:spMkLst>
        </pc:spChg>
        <pc:spChg chg="mod ord">
          <ac:chgData name="Chris Moreh" userId="17b81281-9f29-44e0-9273-6dadbf6896a2" providerId="ADAL" clId="{2B41A477-2A84-4B8D-9025-16417BC1047B}" dt="2024-10-01T09:54:05.610" v="798" actId="700"/>
          <ac:spMkLst>
            <pc:docMk/>
            <pc:sldMk cId="898719641" sldId="337"/>
            <ac:spMk id="4" creationId="{EA8A8C7F-216B-4C24-84F3-351180DFE941}"/>
          </ac:spMkLst>
        </pc:spChg>
        <pc:spChg chg="del">
          <ac:chgData name="Chris Moreh" userId="17b81281-9f29-44e0-9273-6dadbf6896a2" providerId="ADAL" clId="{2B41A477-2A84-4B8D-9025-16417BC1047B}" dt="2024-10-01T09:53:14.880" v="794"/>
          <ac:spMkLst>
            <pc:docMk/>
            <pc:sldMk cId="898719641" sldId="337"/>
            <ac:spMk id="9" creationId="{50F21DC9-D0AC-495C-8CC8-D5DDF8C11C22}"/>
          </ac:spMkLst>
        </pc:spChg>
        <pc:spChg chg="del">
          <ac:chgData name="Chris Moreh" userId="17b81281-9f29-44e0-9273-6dadbf6896a2" providerId="ADAL" clId="{2B41A477-2A84-4B8D-9025-16417BC1047B}" dt="2024-10-01T09:53:14.880" v="794"/>
          <ac:spMkLst>
            <pc:docMk/>
            <pc:sldMk cId="898719641" sldId="337"/>
            <ac:spMk id="24" creationId="{8324065E-E64E-484D-84AE-BB73D056C968}"/>
          </ac:spMkLst>
        </pc:spChg>
        <pc:picChg chg="del">
          <ac:chgData name="Chris Moreh" userId="17b81281-9f29-44e0-9273-6dadbf6896a2" providerId="ADAL" clId="{2B41A477-2A84-4B8D-9025-16417BC1047B}" dt="2024-10-01T09:53:14.880" v="794"/>
          <ac:picMkLst>
            <pc:docMk/>
            <pc:sldMk cId="898719641" sldId="337"/>
            <ac:picMk id="8" creationId="{BF7680B5-1A78-4401-BA9A-78832F0FD90E}"/>
          </ac:picMkLst>
        </pc:picChg>
        <pc:picChg chg="del">
          <ac:chgData name="Chris Moreh" userId="17b81281-9f29-44e0-9273-6dadbf6896a2" providerId="ADAL" clId="{2B41A477-2A84-4B8D-9025-16417BC1047B}" dt="2024-10-01T09:53:14.880" v="794"/>
          <ac:picMkLst>
            <pc:docMk/>
            <pc:sldMk cId="898719641" sldId="337"/>
            <ac:picMk id="23" creationId="{1E1838EA-1FA2-4DC4-B182-B8D2C57E74B8}"/>
          </ac:picMkLst>
        </pc:picChg>
        <pc:picChg chg="del">
          <ac:chgData name="Chris Moreh" userId="17b81281-9f29-44e0-9273-6dadbf6896a2" providerId="ADAL" clId="{2B41A477-2A84-4B8D-9025-16417BC1047B}" dt="2024-10-01T09:53:14.880" v="794"/>
          <ac:picMkLst>
            <pc:docMk/>
            <pc:sldMk cId="898719641" sldId="337"/>
            <ac:picMk id="25" creationId="{4B0E1570-C6E8-49B6-A377-07EB44A368D0}"/>
          </ac:picMkLst>
        </pc:picChg>
        <pc:cxnChg chg="del">
          <ac:chgData name="Chris Moreh" userId="17b81281-9f29-44e0-9273-6dadbf6896a2" providerId="ADAL" clId="{2B41A477-2A84-4B8D-9025-16417BC1047B}" dt="2024-10-01T09:53:14.880" v="794"/>
          <ac:cxnSpMkLst>
            <pc:docMk/>
            <pc:sldMk cId="898719641" sldId="337"/>
            <ac:cxnSpMk id="22" creationId="{A26B82D7-D05B-412B-9A0D-6430BCD1182D}"/>
          </ac:cxnSpMkLst>
        </pc:cxnChg>
      </pc:sldChg>
      <pc:sldChg chg="delSp modSp add mod modTransition setBg modClrScheme delDesignElem chgLayout">
        <pc:chgData name="Chris Moreh" userId="17b81281-9f29-44e0-9273-6dadbf6896a2" providerId="ADAL" clId="{2B41A477-2A84-4B8D-9025-16417BC1047B}" dt="2024-10-01T09:55:08.603" v="805" actId="700"/>
        <pc:sldMkLst>
          <pc:docMk/>
          <pc:sldMk cId="1888377005" sldId="338"/>
        </pc:sldMkLst>
        <pc:spChg chg="mod ord">
          <ac:chgData name="Chris Moreh" userId="17b81281-9f29-44e0-9273-6dadbf6896a2" providerId="ADAL" clId="{2B41A477-2A84-4B8D-9025-16417BC1047B}" dt="2024-10-01T09:55:08.603" v="805" actId="700"/>
          <ac:spMkLst>
            <pc:docMk/>
            <pc:sldMk cId="1888377005" sldId="338"/>
            <ac:spMk id="2" creationId="{60C4B25A-7A41-4AEA-935C-86980FFB7802}"/>
          </ac:spMkLst>
        </pc:spChg>
        <pc:spChg chg="mod ord">
          <ac:chgData name="Chris Moreh" userId="17b81281-9f29-44e0-9273-6dadbf6896a2" providerId="ADAL" clId="{2B41A477-2A84-4B8D-9025-16417BC1047B}" dt="2024-10-01T09:55:08.603" v="805" actId="700"/>
          <ac:spMkLst>
            <pc:docMk/>
            <pc:sldMk cId="1888377005" sldId="338"/>
            <ac:spMk id="4" creationId="{EA8A8C7F-216B-4C24-84F3-351180DFE941}"/>
          </ac:spMkLst>
        </pc:spChg>
        <pc:spChg chg="del">
          <ac:chgData name="Chris Moreh" userId="17b81281-9f29-44e0-9273-6dadbf6896a2" providerId="ADAL" clId="{2B41A477-2A84-4B8D-9025-16417BC1047B}" dt="2024-10-01T09:53:14.880" v="794"/>
          <ac:spMkLst>
            <pc:docMk/>
            <pc:sldMk cId="1888377005" sldId="338"/>
            <ac:spMk id="9" creationId="{50F21DC9-D0AC-495C-8CC8-D5DDF8C11C22}"/>
          </ac:spMkLst>
        </pc:spChg>
        <pc:spChg chg="del">
          <ac:chgData name="Chris Moreh" userId="17b81281-9f29-44e0-9273-6dadbf6896a2" providerId="ADAL" clId="{2B41A477-2A84-4B8D-9025-16417BC1047B}" dt="2024-10-01T09:53:14.880" v="794"/>
          <ac:spMkLst>
            <pc:docMk/>
            <pc:sldMk cId="1888377005" sldId="338"/>
            <ac:spMk id="24" creationId="{8324065E-E64E-484D-84AE-BB73D056C968}"/>
          </ac:spMkLst>
        </pc:spChg>
        <pc:picChg chg="del">
          <ac:chgData name="Chris Moreh" userId="17b81281-9f29-44e0-9273-6dadbf6896a2" providerId="ADAL" clId="{2B41A477-2A84-4B8D-9025-16417BC1047B}" dt="2024-10-01T09:53:14.880" v="794"/>
          <ac:picMkLst>
            <pc:docMk/>
            <pc:sldMk cId="1888377005" sldId="338"/>
            <ac:picMk id="8" creationId="{BF7680B5-1A78-4401-BA9A-78832F0FD90E}"/>
          </ac:picMkLst>
        </pc:picChg>
        <pc:picChg chg="del">
          <ac:chgData name="Chris Moreh" userId="17b81281-9f29-44e0-9273-6dadbf6896a2" providerId="ADAL" clId="{2B41A477-2A84-4B8D-9025-16417BC1047B}" dt="2024-10-01T09:53:14.880" v="794"/>
          <ac:picMkLst>
            <pc:docMk/>
            <pc:sldMk cId="1888377005" sldId="338"/>
            <ac:picMk id="23" creationId="{1E1838EA-1FA2-4DC4-B182-B8D2C57E74B8}"/>
          </ac:picMkLst>
        </pc:picChg>
        <pc:picChg chg="del">
          <ac:chgData name="Chris Moreh" userId="17b81281-9f29-44e0-9273-6dadbf6896a2" providerId="ADAL" clId="{2B41A477-2A84-4B8D-9025-16417BC1047B}" dt="2024-10-01T09:53:14.880" v="794"/>
          <ac:picMkLst>
            <pc:docMk/>
            <pc:sldMk cId="1888377005" sldId="338"/>
            <ac:picMk id="25" creationId="{4B0E1570-C6E8-49B6-A377-07EB44A368D0}"/>
          </ac:picMkLst>
        </pc:picChg>
        <pc:cxnChg chg="del">
          <ac:chgData name="Chris Moreh" userId="17b81281-9f29-44e0-9273-6dadbf6896a2" providerId="ADAL" clId="{2B41A477-2A84-4B8D-9025-16417BC1047B}" dt="2024-10-01T09:53:14.880" v="794"/>
          <ac:cxnSpMkLst>
            <pc:docMk/>
            <pc:sldMk cId="1888377005" sldId="338"/>
            <ac:cxnSpMk id="22" creationId="{A26B82D7-D05B-412B-9A0D-6430BCD1182D}"/>
          </ac:cxnSpMkLst>
        </pc:cxnChg>
      </pc:sldChg>
      <pc:sldChg chg="modSp add mod modTransition setBg chgLayout">
        <pc:chgData name="Chris Moreh" userId="17b81281-9f29-44e0-9273-6dadbf6896a2" providerId="ADAL" clId="{2B41A477-2A84-4B8D-9025-16417BC1047B}" dt="2024-10-01T09:41:48.244" v="726" actId="700"/>
        <pc:sldMkLst>
          <pc:docMk/>
          <pc:sldMk cId="269492429" sldId="342"/>
        </pc:sldMkLst>
        <pc:spChg chg="mod ord">
          <ac:chgData name="Chris Moreh" userId="17b81281-9f29-44e0-9273-6dadbf6896a2" providerId="ADAL" clId="{2B41A477-2A84-4B8D-9025-16417BC1047B}" dt="2024-10-01T09:41:48.244" v="726" actId="700"/>
          <ac:spMkLst>
            <pc:docMk/>
            <pc:sldMk cId="269492429" sldId="342"/>
            <ac:spMk id="2" creationId="{F3FC8804-72A9-4C86-A722-3B7579EC5F17}"/>
          </ac:spMkLst>
        </pc:spChg>
        <pc:graphicFrameChg chg="mod ord">
          <ac:chgData name="Chris Moreh" userId="17b81281-9f29-44e0-9273-6dadbf6896a2" providerId="ADAL" clId="{2B41A477-2A84-4B8D-9025-16417BC1047B}" dt="2024-10-01T09:41:48.244" v="726" actId="700"/>
          <ac:graphicFrameMkLst>
            <pc:docMk/>
            <pc:sldMk cId="269492429" sldId="342"/>
            <ac:graphicFrameMk id="5" creationId="{5FA5CA1B-4772-44B7-97DA-8331ADEE2739}"/>
          </ac:graphicFrameMkLst>
        </pc:graphicFrameChg>
      </pc:sldChg>
      <pc:sldChg chg="delSp add del mod">
        <pc:chgData name="Chris Moreh" userId="17b81281-9f29-44e0-9273-6dadbf6896a2" providerId="ADAL" clId="{2B41A477-2A84-4B8D-9025-16417BC1047B}" dt="2024-10-01T09:36:34.580" v="682" actId="47"/>
        <pc:sldMkLst>
          <pc:docMk/>
          <pc:sldMk cId="1895574651" sldId="349"/>
        </pc:sldMkLst>
        <pc:picChg chg="del">
          <ac:chgData name="Chris Moreh" userId="17b81281-9f29-44e0-9273-6dadbf6896a2" providerId="ADAL" clId="{2B41A477-2A84-4B8D-9025-16417BC1047B}" dt="2024-10-01T09:36:06.814" v="674" actId="21"/>
          <ac:picMkLst>
            <pc:docMk/>
            <pc:sldMk cId="1895574651" sldId="349"/>
            <ac:picMk id="10" creationId="{6951AE10-F327-F34B-B1BF-26D2AFB940FF}"/>
          </ac:picMkLst>
        </pc:picChg>
      </pc:sldChg>
      <pc:sldChg chg="delSp add del mod">
        <pc:chgData name="Chris Moreh" userId="17b81281-9f29-44e0-9273-6dadbf6896a2" providerId="ADAL" clId="{2B41A477-2A84-4B8D-9025-16417BC1047B}" dt="2024-10-01T09:36:35.986" v="683" actId="47"/>
        <pc:sldMkLst>
          <pc:docMk/>
          <pc:sldMk cId="3325492450" sldId="351"/>
        </pc:sldMkLst>
        <pc:picChg chg="del">
          <ac:chgData name="Chris Moreh" userId="17b81281-9f29-44e0-9273-6dadbf6896a2" providerId="ADAL" clId="{2B41A477-2A84-4B8D-9025-16417BC1047B}" dt="2024-10-01T09:36:17.442" v="677" actId="21"/>
          <ac:picMkLst>
            <pc:docMk/>
            <pc:sldMk cId="3325492450" sldId="351"/>
            <ac:picMk id="3" creationId="{E799476A-680D-2840-9DFF-2E990754A068}"/>
          </ac:picMkLst>
        </pc:picChg>
      </pc:sldChg>
      <pc:sldChg chg="addSp delSp modSp new mod">
        <pc:chgData name="Chris Moreh" userId="17b81281-9f29-44e0-9273-6dadbf6896a2" providerId="ADAL" clId="{2B41A477-2A84-4B8D-9025-16417BC1047B}" dt="2024-10-01T09:37:22.378" v="685" actId="1076"/>
        <pc:sldMkLst>
          <pc:docMk/>
          <pc:sldMk cId="2967270402" sldId="352"/>
        </pc:sldMkLst>
        <pc:spChg chg="mod">
          <ac:chgData name="Chris Moreh" userId="17b81281-9f29-44e0-9273-6dadbf6896a2" providerId="ADAL" clId="{2B41A477-2A84-4B8D-9025-16417BC1047B}" dt="2024-10-01T09:35:53.121" v="672"/>
          <ac:spMkLst>
            <pc:docMk/>
            <pc:sldMk cId="2967270402" sldId="352"/>
            <ac:spMk id="2" creationId="{FC537BB3-27CB-8EF1-ABA8-6796AD98E2C5}"/>
          </ac:spMkLst>
        </pc:spChg>
        <pc:spChg chg="del">
          <ac:chgData name="Chris Moreh" userId="17b81281-9f29-44e0-9273-6dadbf6896a2" providerId="ADAL" clId="{2B41A477-2A84-4B8D-9025-16417BC1047B}" dt="2024-10-01T09:36:12.216" v="675" actId="478"/>
          <ac:spMkLst>
            <pc:docMk/>
            <pc:sldMk cId="2967270402" sldId="352"/>
            <ac:spMk id="3" creationId="{18868135-2465-7ECF-CBA2-2BF8184B9423}"/>
          </ac:spMkLst>
        </pc:spChg>
        <pc:picChg chg="add mod">
          <ac:chgData name="Chris Moreh" userId="17b81281-9f29-44e0-9273-6dadbf6896a2" providerId="ADAL" clId="{2B41A477-2A84-4B8D-9025-16417BC1047B}" dt="2024-10-01T09:37:22.378" v="685" actId="1076"/>
          <ac:picMkLst>
            <pc:docMk/>
            <pc:sldMk cId="2967270402" sldId="352"/>
            <ac:picMk id="10" creationId="{6951AE10-F327-F34B-B1BF-26D2AFB940FF}"/>
          </ac:picMkLst>
        </pc:picChg>
      </pc:sldChg>
      <pc:sldChg chg="addSp delSp modSp new mod">
        <pc:chgData name="Chris Moreh" userId="17b81281-9f29-44e0-9273-6dadbf6896a2" providerId="ADAL" clId="{2B41A477-2A84-4B8D-9025-16417BC1047B}" dt="2024-10-01T09:37:54.423" v="695" actId="20577"/>
        <pc:sldMkLst>
          <pc:docMk/>
          <pc:sldMk cId="1562431172" sldId="353"/>
        </pc:sldMkLst>
        <pc:spChg chg="mod">
          <ac:chgData name="Chris Moreh" userId="17b81281-9f29-44e0-9273-6dadbf6896a2" providerId="ADAL" clId="{2B41A477-2A84-4B8D-9025-16417BC1047B}" dt="2024-10-01T09:37:54.423" v="695" actId="20577"/>
          <ac:spMkLst>
            <pc:docMk/>
            <pc:sldMk cId="1562431172" sldId="353"/>
            <ac:spMk id="2" creationId="{D9641BC8-DCF4-F058-F446-222E48C379C8}"/>
          </ac:spMkLst>
        </pc:spChg>
        <pc:spChg chg="del">
          <ac:chgData name="Chris Moreh" userId="17b81281-9f29-44e0-9273-6dadbf6896a2" providerId="ADAL" clId="{2B41A477-2A84-4B8D-9025-16417BC1047B}" dt="2024-10-01T09:36:22.605" v="678" actId="478"/>
          <ac:spMkLst>
            <pc:docMk/>
            <pc:sldMk cId="1562431172" sldId="353"/>
            <ac:spMk id="3" creationId="{5CD09B86-3D50-D279-C911-8BE1CCDDAC8D}"/>
          </ac:spMkLst>
        </pc:spChg>
        <pc:picChg chg="add mod">
          <ac:chgData name="Chris Moreh" userId="17b81281-9f29-44e0-9273-6dadbf6896a2" providerId="ADAL" clId="{2B41A477-2A84-4B8D-9025-16417BC1047B}" dt="2024-10-01T09:36:31.933" v="681" actId="1076"/>
          <ac:picMkLst>
            <pc:docMk/>
            <pc:sldMk cId="1562431172" sldId="353"/>
            <ac:picMk id="7" creationId="{E799476A-680D-2840-9DFF-2E990754A068}"/>
          </ac:picMkLst>
        </pc:picChg>
      </pc:sldChg>
      <pc:sldChg chg="addSp delSp modSp new mod modClrScheme chgLayout">
        <pc:chgData name="Chris Moreh" userId="17b81281-9f29-44e0-9273-6dadbf6896a2" providerId="ADAL" clId="{2B41A477-2A84-4B8D-9025-16417BC1047B}" dt="2024-10-01T09:56:00.182" v="829" actId="20577"/>
        <pc:sldMkLst>
          <pc:docMk/>
          <pc:sldMk cId="253129452" sldId="354"/>
        </pc:sldMkLst>
        <pc:spChg chg="del mod ord">
          <ac:chgData name="Chris Moreh" userId="17b81281-9f29-44e0-9273-6dadbf6896a2" providerId="ADAL" clId="{2B41A477-2A84-4B8D-9025-16417BC1047B}" dt="2024-10-01T09:55:46.264" v="812" actId="700"/>
          <ac:spMkLst>
            <pc:docMk/>
            <pc:sldMk cId="253129452" sldId="354"/>
            <ac:spMk id="2" creationId="{35325FDB-DC5C-8B64-2FD6-BE7314E44098}"/>
          </ac:spMkLst>
        </pc:spChg>
        <pc:spChg chg="del mod ord">
          <ac:chgData name="Chris Moreh" userId="17b81281-9f29-44e0-9273-6dadbf6896a2" providerId="ADAL" clId="{2B41A477-2A84-4B8D-9025-16417BC1047B}" dt="2024-10-01T09:55:46.264" v="812" actId="700"/>
          <ac:spMkLst>
            <pc:docMk/>
            <pc:sldMk cId="253129452" sldId="354"/>
            <ac:spMk id="3" creationId="{FE9EA550-1A90-941C-E2B2-21EF2D0E4650}"/>
          </ac:spMkLst>
        </pc:spChg>
        <pc:spChg chg="mod ord">
          <ac:chgData name="Chris Moreh" userId="17b81281-9f29-44e0-9273-6dadbf6896a2" providerId="ADAL" clId="{2B41A477-2A84-4B8D-9025-16417BC1047B}" dt="2024-10-01T09:55:46.264" v="812" actId="700"/>
          <ac:spMkLst>
            <pc:docMk/>
            <pc:sldMk cId="253129452" sldId="354"/>
            <ac:spMk id="4" creationId="{7452334B-2A42-251C-845C-1CED233665F2}"/>
          </ac:spMkLst>
        </pc:spChg>
        <pc:spChg chg="mod ord">
          <ac:chgData name="Chris Moreh" userId="17b81281-9f29-44e0-9273-6dadbf6896a2" providerId="ADAL" clId="{2B41A477-2A84-4B8D-9025-16417BC1047B}" dt="2024-10-01T09:55:46.264" v="812" actId="700"/>
          <ac:spMkLst>
            <pc:docMk/>
            <pc:sldMk cId="253129452" sldId="354"/>
            <ac:spMk id="5" creationId="{E7848055-4F62-3048-C4D2-554FF0041ADC}"/>
          </ac:spMkLst>
        </pc:spChg>
        <pc:spChg chg="mod ord">
          <ac:chgData name="Chris Moreh" userId="17b81281-9f29-44e0-9273-6dadbf6896a2" providerId="ADAL" clId="{2B41A477-2A84-4B8D-9025-16417BC1047B}" dt="2024-10-01T09:55:46.264" v="812" actId="700"/>
          <ac:spMkLst>
            <pc:docMk/>
            <pc:sldMk cId="253129452" sldId="354"/>
            <ac:spMk id="6" creationId="{70535960-24E1-CFDC-22DF-A828C2B2C10E}"/>
          </ac:spMkLst>
        </pc:spChg>
        <pc:spChg chg="add mod ord">
          <ac:chgData name="Chris Moreh" userId="17b81281-9f29-44e0-9273-6dadbf6896a2" providerId="ADAL" clId="{2B41A477-2A84-4B8D-9025-16417BC1047B}" dt="2024-10-01T09:55:54.227" v="822" actId="20577"/>
          <ac:spMkLst>
            <pc:docMk/>
            <pc:sldMk cId="253129452" sldId="354"/>
            <ac:spMk id="7" creationId="{FF2CBA3A-E59C-1E5C-37CA-CD0F1E185ED5}"/>
          </ac:spMkLst>
        </pc:spChg>
        <pc:spChg chg="add mod ord">
          <ac:chgData name="Chris Moreh" userId="17b81281-9f29-44e0-9273-6dadbf6896a2" providerId="ADAL" clId="{2B41A477-2A84-4B8D-9025-16417BC1047B}" dt="2024-10-01T09:56:00.182" v="829" actId="20577"/>
          <ac:spMkLst>
            <pc:docMk/>
            <pc:sldMk cId="253129452" sldId="354"/>
            <ac:spMk id="8" creationId="{636F7FD2-53FA-4A51-9681-6FC5C8960063}"/>
          </ac:spMkLst>
        </pc:spChg>
      </pc:sldChg>
      <pc:sldChg chg="modSp add">
        <pc:chgData name="Chris Moreh" userId="17b81281-9f29-44e0-9273-6dadbf6896a2" providerId="ADAL" clId="{2B41A477-2A84-4B8D-9025-16417BC1047B}" dt="2024-10-01T09:43:23.679" v="730" actId="207"/>
        <pc:sldMkLst>
          <pc:docMk/>
          <pc:sldMk cId="2041529945" sldId="355"/>
        </pc:sldMkLst>
        <pc:graphicFrameChg chg="mod">
          <ac:chgData name="Chris Moreh" userId="17b81281-9f29-44e0-9273-6dadbf6896a2" providerId="ADAL" clId="{2B41A477-2A84-4B8D-9025-16417BC1047B}" dt="2024-10-01T09:43:23.679" v="730" actId="207"/>
          <ac:graphicFrameMkLst>
            <pc:docMk/>
            <pc:sldMk cId="2041529945" sldId="355"/>
            <ac:graphicFrameMk id="5" creationId="{5FA5CA1B-4772-44B7-97DA-8331ADEE2739}"/>
          </ac:graphicFrameMkLst>
        </pc:graphicFrameChg>
      </pc:sldChg>
      <pc:sldChg chg="addSp delSp modSp add mod modAnim">
        <pc:chgData name="Chris Moreh" userId="17b81281-9f29-44e0-9273-6dadbf6896a2" providerId="ADAL" clId="{2B41A477-2A84-4B8D-9025-16417BC1047B}" dt="2024-10-01T09:48:40.321" v="769"/>
        <pc:sldMkLst>
          <pc:docMk/>
          <pc:sldMk cId="1063371618" sldId="356"/>
        </pc:sldMkLst>
        <pc:spChg chg="add del mod">
          <ac:chgData name="Chris Moreh" userId="17b81281-9f29-44e0-9273-6dadbf6896a2" providerId="ADAL" clId="{2B41A477-2A84-4B8D-9025-16417BC1047B}" dt="2024-10-01T09:46:19.605" v="746" actId="478"/>
          <ac:spMkLst>
            <pc:docMk/>
            <pc:sldMk cId="1063371618" sldId="356"/>
            <ac:spMk id="3" creationId="{3DEE70D5-B410-48B0-1297-B53388A1C3FB}"/>
          </ac:spMkLst>
        </pc:spChg>
        <pc:spChg chg="add del mod">
          <ac:chgData name="Chris Moreh" userId="17b81281-9f29-44e0-9273-6dadbf6896a2" providerId="ADAL" clId="{2B41A477-2A84-4B8D-9025-16417BC1047B}" dt="2024-10-01T09:46:19.605" v="746" actId="478"/>
          <ac:spMkLst>
            <pc:docMk/>
            <pc:sldMk cId="1063371618" sldId="356"/>
            <ac:spMk id="9" creationId="{892E4999-D7D5-A731-B7FF-19EF33876093}"/>
          </ac:spMkLst>
        </pc:spChg>
        <pc:spChg chg="add del mod">
          <ac:chgData name="Chris Moreh" userId="17b81281-9f29-44e0-9273-6dadbf6896a2" providerId="ADAL" clId="{2B41A477-2A84-4B8D-9025-16417BC1047B}" dt="2024-10-01T09:46:19.605" v="746" actId="478"/>
          <ac:spMkLst>
            <pc:docMk/>
            <pc:sldMk cId="1063371618" sldId="356"/>
            <ac:spMk id="10" creationId="{47E5AE7E-8592-BFA6-9E6B-E7CEC527779F}"/>
          </ac:spMkLst>
        </pc:spChg>
        <pc:spChg chg="add del mod">
          <ac:chgData name="Chris Moreh" userId="17b81281-9f29-44e0-9273-6dadbf6896a2" providerId="ADAL" clId="{2B41A477-2A84-4B8D-9025-16417BC1047B}" dt="2024-10-01T09:46:19.605" v="746" actId="478"/>
          <ac:spMkLst>
            <pc:docMk/>
            <pc:sldMk cId="1063371618" sldId="356"/>
            <ac:spMk id="12" creationId="{76EB5506-25D4-2C1C-55F8-412E41741C0E}"/>
          </ac:spMkLst>
        </pc:spChg>
        <pc:spChg chg="add mod">
          <ac:chgData name="Chris Moreh" userId="17b81281-9f29-44e0-9273-6dadbf6896a2" providerId="ADAL" clId="{2B41A477-2A84-4B8D-9025-16417BC1047B}" dt="2024-10-01T09:47:06.402" v="751" actId="207"/>
          <ac:spMkLst>
            <pc:docMk/>
            <pc:sldMk cId="1063371618" sldId="356"/>
            <ac:spMk id="18" creationId="{0A6B4BD8-3553-0D82-6F18-E498715C695E}"/>
          </ac:spMkLst>
        </pc:spChg>
        <pc:spChg chg="add mod">
          <ac:chgData name="Chris Moreh" userId="17b81281-9f29-44e0-9273-6dadbf6896a2" providerId="ADAL" clId="{2B41A477-2A84-4B8D-9025-16417BC1047B}" dt="2024-10-01T09:47:40.079" v="757" actId="1076"/>
          <ac:spMkLst>
            <pc:docMk/>
            <pc:sldMk cId="1063371618" sldId="356"/>
            <ac:spMk id="19" creationId="{C7AA7184-ECFA-A188-14D3-C0836E0FD6BA}"/>
          </ac:spMkLst>
        </pc:spChg>
        <pc:spChg chg="add mod">
          <ac:chgData name="Chris Moreh" userId="17b81281-9f29-44e0-9273-6dadbf6896a2" providerId="ADAL" clId="{2B41A477-2A84-4B8D-9025-16417BC1047B}" dt="2024-10-01T09:47:32.720" v="756" actId="1076"/>
          <ac:spMkLst>
            <pc:docMk/>
            <pc:sldMk cId="1063371618" sldId="356"/>
            <ac:spMk id="20" creationId="{A35BF732-3AAD-387B-73E7-06D7DF39EFED}"/>
          </ac:spMkLst>
        </pc:spChg>
        <pc:spChg chg="add mod">
          <ac:chgData name="Chris Moreh" userId="17b81281-9f29-44e0-9273-6dadbf6896a2" providerId="ADAL" clId="{2B41A477-2A84-4B8D-9025-16417BC1047B}" dt="2024-10-01T09:47:58.150" v="761" actId="14100"/>
          <ac:spMkLst>
            <pc:docMk/>
            <pc:sldMk cId="1063371618" sldId="356"/>
            <ac:spMk id="21" creationId="{4BB4D75F-F6F9-C3E0-F709-814AAB64D1B8}"/>
          </ac:spMkLst>
        </pc:spChg>
        <pc:spChg chg="add mod">
          <ac:chgData name="Chris Moreh" userId="17b81281-9f29-44e0-9273-6dadbf6896a2" providerId="ADAL" clId="{2B41A477-2A84-4B8D-9025-16417BC1047B}" dt="2024-10-01T09:48:08.277" v="764" actId="14100"/>
          <ac:spMkLst>
            <pc:docMk/>
            <pc:sldMk cId="1063371618" sldId="356"/>
            <ac:spMk id="22" creationId="{EDE75385-D404-25BD-7E4C-EAF671C0923E}"/>
          </ac:spMkLst>
        </pc:spChg>
        <pc:cxnChg chg="add del mod">
          <ac:chgData name="Chris Moreh" userId="17b81281-9f29-44e0-9273-6dadbf6896a2" providerId="ADAL" clId="{2B41A477-2A84-4B8D-9025-16417BC1047B}" dt="2024-10-01T09:46:19.605" v="746" actId="478"/>
          <ac:cxnSpMkLst>
            <pc:docMk/>
            <pc:sldMk cId="1063371618" sldId="356"/>
            <ac:cxnSpMk id="7" creationId="{E6A65E0A-9DD1-2A3D-D444-1B1DD080115C}"/>
          </ac:cxnSpMkLst>
        </pc:cxnChg>
        <pc:cxnChg chg="add del mod">
          <ac:chgData name="Chris Moreh" userId="17b81281-9f29-44e0-9273-6dadbf6896a2" providerId="ADAL" clId="{2B41A477-2A84-4B8D-9025-16417BC1047B}" dt="2024-10-01T09:46:19.605" v="746" actId="478"/>
          <ac:cxnSpMkLst>
            <pc:docMk/>
            <pc:sldMk cId="1063371618" sldId="356"/>
            <ac:cxnSpMk id="11" creationId="{B9EB88DF-AF32-5A08-DF98-A399DB930D09}"/>
          </ac:cxnSpMkLst>
        </pc:cxnChg>
        <pc:cxnChg chg="add del mod">
          <ac:chgData name="Chris Moreh" userId="17b81281-9f29-44e0-9273-6dadbf6896a2" providerId="ADAL" clId="{2B41A477-2A84-4B8D-9025-16417BC1047B}" dt="2024-10-01T09:46:19.605" v="746" actId="478"/>
          <ac:cxnSpMkLst>
            <pc:docMk/>
            <pc:sldMk cId="1063371618" sldId="356"/>
            <ac:cxnSpMk id="13" creationId="{735C6ADF-D440-F26D-34E4-DB3B579EBED3}"/>
          </ac:cxnSpMkLst>
        </pc:cxnChg>
        <pc:cxnChg chg="add del mod">
          <ac:chgData name="Chris Moreh" userId="17b81281-9f29-44e0-9273-6dadbf6896a2" providerId="ADAL" clId="{2B41A477-2A84-4B8D-9025-16417BC1047B}" dt="2024-10-01T09:46:19.605" v="746" actId="478"/>
          <ac:cxnSpMkLst>
            <pc:docMk/>
            <pc:sldMk cId="1063371618" sldId="356"/>
            <ac:cxnSpMk id="14" creationId="{96C91C15-28F7-0EC4-9E1A-79A65805F426}"/>
          </ac:cxnSpMkLst>
        </pc:cxnChg>
      </pc:sldChg>
      <pc:sldChg chg="delSp modSp add mod delAnim modAnim">
        <pc:chgData name="Chris Moreh" userId="17b81281-9f29-44e0-9273-6dadbf6896a2" providerId="ADAL" clId="{2B41A477-2A84-4B8D-9025-16417BC1047B}" dt="2024-10-01T09:50:36.205" v="779"/>
        <pc:sldMkLst>
          <pc:docMk/>
          <pc:sldMk cId="3565505821" sldId="357"/>
        </pc:sldMkLst>
        <pc:spChg chg="mod">
          <ac:chgData name="Chris Moreh" userId="17b81281-9f29-44e0-9273-6dadbf6896a2" providerId="ADAL" clId="{2B41A477-2A84-4B8D-9025-16417BC1047B}" dt="2024-10-01T09:50:31.695" v="778" actId="14100"/>
          <ac:spMkLst>
            <pc:docMk/>
            <pc:sldMk cId="3565505821" sldId="357"/>
            <ac:spMk id="18" creationId="{0A6B4BD8-3553-0D82-6F18-E498715C695E}"/>
          </ac:spMkLst>
        </pc:spChg>
        <pc:spChg chg="del">
          <ac:chgData name="Chris Moreh" userId="17b81281-9f29-44e0-9273-6dadbf6896a2" providerId="ADAL" clId="{2B41A477-2A84-4B8D-9025-16417BC1047B}" dt="2024-10-01T09:50:15.690" v="774" actId="478"/>
          <ac:spMkLst>
            <pc:docMk/>
            <pc:sldMk cId="3565505821" sldId="357"/>
            <ac:spMk id="19" creationId="{C7AA7184-ECFA-A188-14D3-C0836E0FD6BA}"/>
          </ac:spMkLst>
        </pc:spChg>
        <pc:spChg chg="del mod">
          <ac:chgData name="Chris Moreh" userId="17b81281-9f29-44e0-9273-6dadbf6896a2" providerId="ADAL" clId="{2B41A477-2A84-4B8D-9025-16417BC1047B}" dt="2024-10-01T09:50:19.129" v="776" actId="478"/>
          <ac:spMkLst>
            <pc:docMk/>
            <pc:sldMk cId="3565505821" sldId="357"/>
            <ac:spMk id="20" creationId="{A35BF732-3AAD-387B-73E7-06D7DF39EFED}"/>
          </ac:spMkLst>
        </pc:spChg>
        <pc:spChg chg="del">
          <ac:chgData name="Chris Moreh" userId="17b81281-9f29-44e0-9273-6dadbf6896a2" providerId="ADAL" clId="{2B41A477-2A84-4B8D-9025-16417BC1047B}" dt="2024-10-01T09:50:13.387" v="773" actId="478"/>
          <ac:spMkLst>
            <pc:docMk/>
            <pc:sldMk cId="3565505821" sldId="357"/>
            <ac:spMk id="21" creationId="{4BB4D75F-F6F9-C3E0-F709-814AAB64D1B8}"/>
          </ac:spMkLst>
        </pc:spChg>
        <pc:spChg chg="del">
          <ac:chgData name="Chris Moreh" userId="17b81281-9f29-44e0-9273-6dadbf6896a2" providerId="ADAL" clId="{2B41A477-2A84-4B8D-9025-16417BC1047B}" dt="2024-10-01T09:50:10.754" v="772" actId="478"/>
          <ac:spMkLst>
            <pc:docMk/>
            <pc:sldMk cId="3565505821" sldId="357"/>
            <ac:spMk id="22" creationId="{EDE75385-D404-25BD-7E4C-EAF671C0923E}"/>
          </ac:spMkLst>
        </pc:spChg>
        <pc:picChg chg="mod">
          <ac:chgData name="Chris Moreh" userId="17b81281-9f29-44e0-9273-6dadbf6896a2" providerId="ADAL" clId="{2B41A477-2A84-4B8D-9025-16417BC1047B}" dt="2024-10-01T09:50:05.547" v="771" actId="14826"/>
          <ac:picMkLst>
            <pc:docMk/>
            <pc:sldMk cId="3565505821" sldId="357"/>
            <ac:picMk id="8" creationId="{B2270D3B-103F-2A9C-1BED-96FD2DA4E5BC}"/>
          </ac:picMkLst>
        </pc:picChg>
      </pc:sldChg>
      <pc:sldChg chg="modSp add mod modTransition chgLayout">
        <pc:chgData name="Chris Moreh" userId="17b81281-9f29-44e0-9273-6dadbf6896a2" providerId="ADAL" clId="{2B41A477-2A84-4B8D-9025-16417BC1047B}" dt="2024-10-01T09:53:43.497" v="797" actId="700"/>
        <pc:sldMkLst>
          <pc:docMk/>
          <pc:sldMk cId="4042714575" sldId="359"/>
        </pc:sldMkLst>
        <pc:spChg chg="mod ord">
          <ac:chgData name="Chris Moreh" userId="17b81281-9f29-44e0-9273-6dadbf6896a2" providerId="ADAL" clId="{2B41A477-2A84-4B8D-9025-16417BC1047B}" dt="2024-10-01T09:53:43.497" v="797" actId="700"/>
          <ac:spMkLst>
            <pc:docMk/>
            <pc:sldMk cId="4042714575" sldId="359"/>
            <ac:spMk id="6" creationId="{D733834A-F0F1-4560-9915-A1756951B213}"/>
          </ac:spMkLst>
        </pc:spChg>
        <pc:spChg chg="mod ord">
          <ac:chgData name="Chris Moreh" userId="17b81281-9f29-44e0-9273-6dadbf6896a2" providerId="ADAL" clId="{2B41A477-2A84-4B8D-9025-16417BC1047B}" dt="2024-10-01T09:53:43.497" v="797" actId="700"/>
          <ac:spMkLst>
            <pc:docMk/>
            <pc:sldMk cId="4042714575" sldId="359"/>
            <ac:spMk id="7" creationId="{139B8748-6F7A-436D-89BA-6FB1FC011C31}"/>
          </ac:spMkLst>
        </pc:spChg>
      </pc:sldChg>
      <pc:sldChg chg="add modTransition">
        <pc:chgData name="Chris Moreh" userId="17b81281-9f29-44e0-9273-6dadbf6896a2" providerId="ADAL" clId="{2B41A477-2A84-4B8D-9025-16417BC1047B}" dt="2024-10-01T09:53:14.880" v="794"/>
        <pc:sldMkLst>
          <pc:docMk/>
          <pc:sldMk cId="4149568844" sldId="360"/>
        </pc:sldMkLst>
      </pc:sldChg>
      <pc:sldChg chg="add modTransition">
        <pc:chgData name="Chris Moreh" userId="17b81281-9f29-44e0-9273-6dadbf6896a2" providerId="ADAL" clId="{2B41A477-2A84-4B8D-9025-16417BC1047B}" dt="2024-10-01T09:53:14.880" v="794"/>
        <pc:sldMkLst>
          <pc:docMk/>
          <pc:sldMk cId="3726797516" sldId="361"/>
        </pc:sldMkLst>
      </pc:sldChg>
      <pc:sldChg chg="add modTransition">
        <pc:chgData name="Chris Moreh" userId="17b81281-9f29-44e0-9273-6dadbf6896a2" providerId="ADAL" clId="{2B41A477-2A84-4B8D-9025-16417BC1047B}" dt="2024-10-01T09:53:14.880" v="794"/>
        <pc:sldMkLst>
          <pc:docMk/>
          <pc:sldMk cId="840503715" sldId="362"/>
        </pc:sldMkLst>
      </pc:sldChg>
      <pc:sldChg chg="add modTransition">
        <pc:chgData name="Chris Moreh" userId="17b81281-9f29-44e0-9273-6dadbf6896a2" providerId="ADAL" clId="{2B41A477-2A84-4B8D-9025-16417BC1047B}" dt="2024-10-01T09:53:14.880" v="794"/>
        <pc:sldMkLst>
          <pc:docMk/>
          <pc:sldMk cId="623919284" sldId="363"/>
        </pc:sldMkLst>
      </pc:sldChg>
      <pc:sldChg chg="add modTransition">
        <pc:chgData name="Chris Moreh" userId="17b81281-9f29-44e0-9273-6dadbf6896a2" providerId="ADAL" clId="{2B41A477-2A84-4B8D-9025-16417BC1047B}" dt="2024-10-01T09:53:14.880" v="794"/>
        <pc:sldMkLst>
          <pc:docMk/>
          <pc:sldMk cId="4271899228" sldId="364"/>
        </pc:sldMkLst>
      </pc:sldChg>
      <pc:sldChg chg="add modTransition">
        <pc:chgData name="Chris Moreh" userId="17b81281-9f29-44e0-9273-6dadbf6896a2" providerId="ADAL" clId="{2B41A477-2A84-4B8D-9025-16417BC1047B}" dt="2024-10-01T09:53:14.880" v="794"/>
        <pc:sldMkLst>
          <pc:docMk/>
          <pc:sldMk cId="3076840088" sldId="365"/>
        </pc:sldMkLst>
      </pc:sldChg>
      <pc:sldChg chg="modSp add mod modTransition">
        <pc:chgData name="Chris Moreh" userId="17b81281-9f29-44e0-9273-6dadbf6896a2" providerId="ADAL" clId="{2B41A477-2A84-4B8D-9025-16417BC1047B}" dt="2024-10-01T09:54:16.928" v="800" actId="20577"/>
        <pc:sldMkLst>
          <pc:docMk/>
          <pc:sldMk cId="32425137" sldId="366"/>
        </pc:sldMkLst>
        <pc:spChg chg="mod">
          <ac:chgData name="Chris Moreh" userId="17b81281-9f29-44e0-9273-6dadbf6896a2" providerId="ADAL" clId="{2B41A477-2A84-4B8D-9025-16417BC1047B}" dt="2024-10-01T09:54:16.928" v="800" actId="20577"/>
          <ac:spMkLst>
            <pc:docMk/>
            <pc:sldMk cId="32425137" sldId="366"/>
            <ac:spMk id="5" creationId="{CB2C076B-496B-4F65-9386-EC888A4B7735}"/>
          </ac:spMkLst>
        </pc:spChg>
      </pc:sldChg>
      <pc:sldChg chg="modSp add mod modTransition modClrScheme chgLayout">
        <pc:chgData name="Chris Moreh" userId="17b81281-9f29-44e0-9273-6dadbf6896a2" providerId="ADAL" clId="{2B41A477-2A84-4B8D-9025-16417BC1047B}" dt="2024-10-01T09:54:52.528" v="804" actId="700"/>
        <pc:sldMkLst>
          <pc:docMk/>
          <pc:sldMk cId="3117409897" sldId="367"/>
        </pc:sldMkLst>
        <pc:spChg chg="mod ord">
          <ac:chgData name="Chris Moreh" userId="17b81281-9f29-44e0-9273-6dadbf6896a2" providerId="ADAL" clId="{2B41A477-2A84-4B8D-9025-16417BC1047B}" dt="2024-10-01T09:54:52.528" v="804" actId="700"/>
          <ac:spMkLst>
            <pc:docMk/>
            <pc:sldMk cId="3117409897" sldId="367"/>
            <ac:spMk id="2" creationId="{A888F937-CB9E-4768-865B-E6969F560B01}"/>
          </ac:spMkLst>
        </pc:spChg>
        <pc:picChg chg="mod ord">
          <ac:chgData name="Chris Moreh" userId="17b81281-9f29-44e0-9273-6dadbf6896a2" providerId="ADAL" clId="{2B41A477-2A84-4B8D-9025-16417BC1047B}" dt="2024-10-01T09:54:52.528" v="804" actId="700"/>
          <ac:picMkLst>
            <pc:docMk/>
            <pc:sldMk cId="3117409897" sldId="367"/>
            <ac:picMk id="6" creationId="{FA100196-E71B-400B-B56E-458F765CF89B}"/>
          </ac:picMkLst>
        </pc:picChg>
      </pc:sldChg>
      <pc:sldChg chg="add modTransition">
        <pc:chgData name="Chris Moreh" userId="17b81281-9f29-44e0-9273-6dadbf6896a2" providerId="ADAL" clId="{2B41A477-2A84-4B8D-9025-16417BC1047B}" dt="2024-10-01T09:53:14.880" v="794"/>
        <pc:sldMkLst>
          <pc:docMk/>
          <pc:sldMk cId="380690980" sldId="368"/>
        </pc:sldMkLst>
      </pc:sldChg>
      <pc:sldChg chg="add modTransition">
        <pc:chgData name="Chris Moreh" userId="17b81281-9f29-44e0-9273-6dadbf6896a2" providerId="ADAL" clId="{2B41A477-2A84-4B8D-9025-16417BC1047B}" dt="2024-10-01T09:53:14.880" v="794"/>
        <pc:sldMkLst>
          <pc:docMk/>
          <pc:sldMk cId="2523947705" sldId="369"/>
        </pc:sldMkLst>
      </pc:sldChg>
      <pc:sldChg chg="add modTransition">
        <pc:chgData name="Chris Moreh" userId="17b81281-9f29-44e0-9273-6dadbf6896a2" providerId="ADAL" clId="{2B41A477-2A84-4B8D-9025-16417BC1047B}" dt="2024-10-01T09:53:14.880" v="794"/>
        <pc:sldMkLst>
          <pc:docMk/>
          <pc:sldMk cId="511201423" sldId="370"/>
        </pc:sldMkLst>
      </pc:sldChg>
      <pc:sldChg chg="modSp add mod modTransition modClrScheme chgLayout">
        <pc:chgData name="Chris Moreh" userId="17b81281-9f29-44e0-9273-6dadbf6896a2" providerId="ADAL" clId="{2B41A477-2A84-4B8D-9025-16417BC1047B}" dt="2024-10-01T09:54:46.242" v="803" actId="700"/>
        <pc:sldMkLst>
          <pc:docMk/>
          <pc:sldMk cId="1785384435" sldId="371"/>
        </pc:sldMkLst>
        <pc:spChg chg="mod ord">
          <ac:chgData name="Chris Moreh" userId="17b81281-9f29-44e0-9273-6dadbf6896a2" providerId="ADAL" clId="{2B41A477-2A84-4B8D-9025-16417BC1047B}" dt="2024-10-01T09:54:46.242" v="803" actId="700"/>
          <ac:spMkLst>
            <pc:docMk/>
            <pc:sldMk cId="1785384435" sldId="371"/>
            <ac:spMk id="2" creationId="{A888F937-CB9E-4768-865B-E6969F560B01}"/>
          </ac:spMkLst>
        </pc:spChg>
        <pc:picChg chg="mod ord">
          <ac:chgData name="Chris Moreh" userId="17b81281-9f29-44e0-9273-6dadbf6896a2" providerId="ADAL" clId="{2B41A477-2A84-4B8D-9025-16417BC1047B}" dt="2024-10-01T09:54:46.242" v="803" actId="700"/>
          <ac:picMkLst>
            <pc:docMk/>
            <pc:sldMk cId="1785384435" sldId="371"/>
            <ac:picMk id="6" creationId="{FA100196-E71B-400B-B56E-458F765CF89B}"/>
          </ac:picMkLst>
        </pc:picChg>
      </pc:sldChg>
      <pc:sldChg chg="modSp add mod modTransition modClrScheme chgLayout">
        <pc:chgData name="Chris Moreh" userId="17b81281-9f29-44e0-9273-6dadbf6896a2" providerId="ADAL" clId="{2B41A477-2A84-4B8D-9025-16417BC1047B}" dt="2024-10-01T09:54:33.549" v="801" actId="700"/>
        <pc:sldMkLst>
          <pc:docMk/>
          <pc:sldMk cId="2010348205" sldId="372"/>
        </pc:sldMkLst>
        <pc:spChg chg="mod ord">
          <ac:chgData name="Chris Moreh" userId="17b81281-9f29-44e0-9273-6dadbf6896a2" providerId="ADAL" clId="{2B41A477-2A84-4B8D-9025-16417BC1047B}" dt="2024-10-01T09:54:33.549" v="801" actId="700"/>
          <ac:spMkLst>
            <pc:docMk/>
            <pc:sldMk cId="2010348205" sldId="372"/>
            <ac:spMk id="2" creationId="{A888F937-CB9E-4768-865B-E6969F560B01}"/>
          </ac:spMkLst>
        </pc:spChg>
        <pc:picChg chg="mod ord">
          <ac:chgData name="Chris Moreh" userId="17b81281-9f29-44e0-9273-6dadbf6896a2" providerId="ADAL" clId="{2B41A477-2A84-4B8D-9025-16417BC1047B}" dt="2024-10-01T09:54:33.549" v="801" actId="700"/>
          <ac:picMkLst>
            <pc:docMk/>
            <pc:sldMk cId="2010348205" sldId="372"/>
            <ac:picMk id="6" creationId="{FA100196-E71B-400B-B56E-458F765CF89B}"/>
          </ac:picMkLst>
        </pc:picChg>
      </pc:sldChg>
      <pc:sldChg chg="add modTransition">
        <pc:chgData name="Chris Moreh" userId="17b81281-9f29-44e0-9273-6dadbf6896a2" providerId="ADAL" clId="{2B41A477-2A84-4B8D-9025-16417BC1047B}" dt="2024-10-01T09:53:14.880" v="794"/>
        <pc:sldMkLst>
          <pc:docMk/>
          <pc:sldMk cId="3998180932" sldId="373"/>
        </pc:sldMkLst>
      </pc:sldChg>
      <pc:sldChg chg="modSp add mod modTransition modClrScheme chgLayout">
        <pc:chgData name="Chris Moreh" userId="17b81281-9f29-44e0-9273-6dadbf6896a2" providerId="ADAL" clId="{2B41A477-2A84-4B8D-9025-16417BC1047B}" dt="2024-10-01T09:55:16.022" v="806" actId="700"/>
        <pc:sldMkLst>
          <pc:docMk/>
          <pc:sldMk cId="4006101882" sldId="374"/>
        </pc:sldMkLst>
        <pc:spChg chg="mod ord">
          <ac:chgData name="Chris Moreh" userId="17b81281-9f29-44e0-9273-6dadbf6896a2" providerId="ADAL" clId="{2B41A477-2A84-4B8D-9025-16417BC1047B}" dt="2024-10-01T09:55:16.022" v="806" actId="700"/>
          <ac:spMkLst>
            <pc:docMk/>
            <pc:sldMk cId="4006101882" sldId="374"/>
            <ac:spMk id="2" creationId="{17C3804A-BC62-4742-A6FD-F17B3D3424E3}"/>
          </ac:spMkLst>
        </pc:spChg>
        <pc:picChg chg="mod ord">
          <ac:chgData name="Chris Moreh" userId="17b81281-9f29-44e0-9273-6dadbf6896a2" providerId="ADAL" clId="{2B41A477-2A84-4B8D-9025-16417BC1047B}" dt="2024-10-01T09:55:16.022" v="806" actId="700"/>
          <ac:picMkLst>
            <pc:docMk/>
            <pc:sldMk cId="4006101882" sldId="374"/>
            <ac:picMk id="6" creationId="{11BF58D3-1E9C-4DD3-8F88-6E4B4C677574}"/>
          </ac:picMkLst>
        </pc:picChg>
      </pc:sldChg>
      <pc:sldChg chg="add modTransition">
        <pc:chgData name="Chris Moreh" userId="17b81281-9f29-44e0-9273-6dadbf6896a2" providerId="ADAL" clId="{2B41A477-2A84-4B8D-9025-16417BC1047B}" dt="2024-10-01T09:53:14.880" v="794"/>
        <pc:sldMkLst>
          <pc:docMk/>
          <pc:sldMk cId="1068929860" sldId="375"/>
        </pc:sldMkLst>
      </pc:sldChg>
      <pc:sldMasterChg chg="addSp delSp modSp mod delSldLayout modSldLayout">
        <pc:chgData name="Chris Moreh" userId="17b81281-9f29-44e0-9273-6dadbf6896a2" providerId="ADAL" clId="{2B41A477-2A84-4B8D-9025-16417BC1047B}" dt="2024-10-01T09:36:35.986" v="683" actId="47"/>
        <pc:sldMasterMkLst>
          <pc:docMk/>
          <pc:sldMasterMk cId="3120243165" sldId="2147483660"/>
        </pc:sldMasterMkLst>
        <pc:spChg chg="mod">
          <ac:chgData name="Chris Moreh" userId="17b81281-9f29-44e0-9273-6dadbf6896a2" providerId="ADAL" clId="{2B41A477-2A84-4B8D-9025-16417BC1047B}" dt="2024-10-01T08:23:24.822" v="593" actId="14100"/>
          <ac:spMkLst>
            <pc:docMk/>
            <pc:sldMasterMk cId="3120243165" sldId="2147483660"/>
            <ac:spMk id="2" creationId="{00000000-0000-0000-0000-000000000000}"/>
          </ac:spMkLst>
        </pc:spChg>
        <pc:spChg chg="mod">
          <ac:chgData name="Chris Moreh" userId="17b81281-9f29-44e0-9273-6dadbf6896a2" providerId="ADAL" clId="{2B41A477-2A84-4B8D-9025-16417BC1047B}" dt="2024-10-01T08:10:55.448" v="471" actId="404"/>
          <ac:spMkLst>
            <pc:docMk/>
            <pc:sldMasterMk cId="3120243165" sldId="2147483660"/>
            <ac:spMk id="3" creationId="{00000000-0000-0000-0000-000000000000}"/>
          </ac:spMkLst>
        </pc:spChg>
        <pc:picChg chg="add del mod">
          <ac:chgData name="Chris Moreh" userId="17b81281-9f29-44e0-9273-6dadbf6896a2" providerId="ADAL" clId="{2B41A477-2A84-4B8D-9025-16417BC1047B}" dt="2024-10-01T08:23:59.553" v="594" actId="478"/>
          <ac:picMkLst>
            <pc:docMk/>
            <pc:sldMasterMk cId="3120243165" sldId="2147483660"/>
            <ac:picMk id="8" creationId="{1610174C-5A12-03D4-004F-C65E2662D630}"/>
          </ac:picMkLst>
        </pc:picChg>
        <pc:sldLayoutChg chg="delSp modSp mod setBg">
          <pc:chgData name="Chris Moreh" userId="17b81281-9f29-44e0-9273-6dadbf6896a2" providerId="ADAL" clId="{2B41A477-2A84-4B8D-9025-16417BC1047B}" dt="2024-10-01T08:05:32.765" v="355"/>
          <pc:sldLayoutMkLst>
            <pc:docMk/>
            <pc:sldMasterMk cId="3120243165" sldId="2147483660"/>
            <pc:sldLayoutMk cId="1963352992" sldId="2147483661"/>
          </pc:sldLayoutMkLst>
          <pc:spChg chg="del">
            <ac:chgData name="Chris Moreh" userId="17b81281-9f29-44e0-9273-6dadbf6896a2" providerId="ADAL" clId="{2B41A477-2A84-4B8D-9025-16417BC1047B}" dt="2024-10-01T08:00:48.259" v="64" actId="478"/>
            <ac:spMkLst>
              <pc:docMk/>
              <pc:sldMasterMk cId="3120243165" sldId="2147483660"/>
              <pc:sldLayoutMk cId="1963352992" sldId="2147483661"/>
              <ac:spMk id="2" creationId="{00000000-0000-0000-0000-000000000000}"/>
            </ac:spMkLst>
          </pc:spChg>
          <pc:spChg chg="del">
            <ac:chgData name="Chris Moreh" userId="17b81281-9f29-44e0-9273-6dadbf6896a2" providerId="ADAL" clId="{2B41A477-2A84-4B8D-9025-16417BC1047B}" dt="2024-10-01T08:00:45.432" v="63" actId="478"/>
            <ac:spMkLst>
              <pc:docMk/>
              <pc:sldMasterMk cId="3120243165" sldId="2147483660"/>
              <pc:sldLayoutMk cId="1963352992" sldId="2147483661"/>
              <ac:spMk id="3" creationId="{00000000-0000-0000-0000-000000000000}"/>
            </ac:spMkLst>
          </pc:spChg>
          <pc:spChg chg="mod">
            <ac:chgData name="Chris Moreh" userId="17b81281-9f29-44e0-9273-6dadbf6896a2" providerId="ADAL" clId="{2B41A477-2A84-4B8D-9025-16417BC1047B}" dt="2024-10-01T08:04:14" v="343" actId="113"/>
            <ac:spMkLst>
              <pc:docMk/>
              <pc:sldMasterMk cId="3120243165" sldId="2147483660"/>
              <pc:sldLayoutMk cId="1963352992" sldId="2147483661"/>
              <ac:spMk id="10" creationId="{564B1F7A-19A6-1CF3-BEAB-784AD8D53EB1}"/>
            </ac:spMkLst>
          </pc:spChg>
          <pc:spChg chg="mod">
            <ac:chgData name="Chris Moreh" userId="17b81281-9f29-44e0-9273-6dadbf6896a2" providerId="ADAL" clId="{2B41A477-2A84-4B8D-9025-16417BC1047B}" dt="2024-10-01T08:00:40.137" v="62" actId="207"/>
            <ac:spMkLst>
              <pc:docMk/>
              <pc:sldMasterMk cId="3120243165" sldId="2147483660"/>
              <pc:sldLayoutMk cId="1963352992" sldId="2147483661"/>
              <ac:spMk id="19" creationId="{D366C7AD-815A-A77E-DFE5-343F532EBF9A}"/>
            </ac:spMkLst>
          </pc:spChg>
        </pc:sldLayoutChg>
        <pc:sldLayoutChg chg="addSp modSp mod">
          <pc:chgData name="Chris Moreh" userId="17b81281-9f29-44e0-9273-6dadbf6896a2" providerId="ADAL" clId="{2B41A477-2A84-4B8D-9025-16417BC1047B}" dt="2024-10-01T08:23:01.836" v="588" actId="14100"/>
          <pc:sldLayoutMkLst>
            <pc:docMk/>
            <pc:sldMasterMk cId="3120243165" sldId="2147483660"/>
            <pc:sldLayoutMk cId="2595251350" sldId="2147483662"/>
          </pc:sldLayoutMkLst>
          <pc:spChg chg="mod">
            <ac:chgData name="Chris Moreh" userId="17b81281-9f29-44e0-9273-6dadbf6896a2" providerId="ADAL" clId="{2B41A477-2A84-4B8D-9025-16417BC1047B}" dt="2024-10-01T08:23:01.836" v="588" actId="14100"/>
            <ac:spMkLst>
              <pc:docMk/>
              <pc:sldMasterMk cId="3120243165" sldId="2147483660"/>
              <pc:sldLayoutMk cId="2595251350" sldId="2147483662"/>
              <ac:spMk id="2" creationId="{00000000-0000-0000-0000-000000000000}"/>
            </ac:spMkLst>
          </pc:spChg>
          <pc:picChg chg="add mod">
            <ac:chgData name="Chris Moreh" userId="17b81281-9f29-44e0-9273-6dadbf6896a2" providerId="ADAL" clId="{2B41A477-2A84-4B8D-9025-16417BC1047B}" dt="2024-10-01T08:22:48.260" v="587" actId="1076"/>
            <ac:picMkLst>
              <pc:docMk/>
              <pc:sldMasterMk cId="3120243165" sldId="2147483660"/>
              <pc:sldLayoutMk cId="2595251350" sldId="2147483662"/>
              <ac:picMk id="8" creationId="{77856388-EE09-056A-2FE4-8DA8669CE65E}"/>
            </ac:picMkLst>
          </pc:picChg>
        </pc:sldLayoutChg>
        <pc:sldLayoutChg chg="modSp">
          <pc:chgData name="Chris Moreh" userId="17b81281-9f29-44e0-9273-6dadbf6896a2" providerId="ADAL" clId="{2B41A477-2A84-4B8D-9025-16417BC1047B}" dt="2024-10-01T08:16:48.868" v="557" actId="113"/>
          <pc:sldLayoutMkLst>
            <pc:docMk/>
            <pc:sldMasterMk cId="3120243165" sldId="2147483660"/>
            <pc:sldLayoutMk cId="2000362926" sldId="2147483664"/>
          </pc:sldLayoutMkLst>
          <pc:spChg chg="mod">
            <ac:chgData name="Chris Moreh" userId="17b81281-9f29-44e0-9273-6dadbf6896a2" providerId="ADAL" clId="{2B41A477-2A84-4B8D-9025-16417BC1047B}" dt="2024-10-01T08:16:48.868" v="557" actId="113"/>
            <ac:spMkLst>
              <pc:docMk/>
              <pc:sldMasterMk cId="3120243165" sldId="2147483660"/>
              <pc:sldLayoutMk cId="2000362926" sldId="2147483664"/>
              <ac:spMk id="8" creationId="{00000000-0000-0000-0000-000000000000}"/>
            </ac:spMkLst>
          </pc:spChg>
        </pc:sldLayoutChg>
        <pc:sldLayoutChg chg="modSp">
          <pc:chgData name="Chris Moreh" userId="17b81281-9f29-44e0-9273-6dadbf6896a2" providerId="ADAL" clId="{2B41A477-2A84-4B8D-9025-16417BC1047B}" dt="2024-10-01T08:16:53.465" v="558" actId="113"/>
          <pc:sldLayoutMkLst>
            <pc:docMk/>
            <pc:sldMasterMk cId="3120243165" sldId="2147483660"/>
            <pc:sldLayoutMk cId="1048557662" sldId="2147483665"/>
          </pc:sldLayoutMkLst>
          <pc:spChg chg="mod">
            <ac:chgData name="Chris Moreh" userId="17b81281-9f29-44e0-9273-6dadbf6896a2" providerId="ADAL" clId="{2B41A477-2A84-4B8D-9025-16417BC1047B}" dt="2024-10-01T08:16:53.465" v="558" actId="113"/>
            <ac:spMkLst>
              <pc:docMk/>
              <pc:sldMasterMk cId="3120243165" sldId="2147483660"/>
              <pc:sldLayoutMk cId="1048557662" sldId="2147483665"/>
              <ac:spMk id="10" creationId="{00000000-0000-0000-0000-000000000000}"/>
            </ac:spMkLst>
          </pc:spChg>
        </pc:sldLayoutChg>
        <pc:sldLayoutChg chg="modSp">
          <pc:chgData name="Chris Moreh" userId="17b81281-9f29-44e0-9273-6dadbf6896a2" providerId="ADAL" clId="{2B41A477-2A84-4B8D-9025-16417BC1047B}" dt="2024-10-01T08:16:58.223" v="559" actId="113"/>
          <pc:sldLayoutMkLst>
            <pc:docMk/>
            <pc:sldMasterMk cId="3120243165" sldId="2147483660"/>
            <pc:sldLayoutMk cId="1290176558" sldId="2147483666"/>
          </pc:sldLayoutMkLst>
          <pc:spChg chg="mod">
            <ac:chgData name="Chris Moreh" userId="17b81281-9f29-44e0-9273-6dadbf6896a2" providerId="ADAL" clId="{2B41A477-2A84-4B8D-9025-16417BC1047B}" dt="2024-10-01T08:16:58.223" v="559" actId="113"/>
            <ac:spMkLst>
              <pc:docMk/>
              <pc:sldMasterMk cId="3120243165" sldId="2147483660"/>
              <pc:sldLayoutMk cId="1290176558" sldId="2147483666"/>
              <ac:spMk id="2" creationId="{00000000-0000-0000-0000-000000000000}"/>
            </ac:spMkLst>
          </pc:spChg>
        </pc:sldLayoutChg>
        <pc:sldLayoutChg chg="modSp">
          <pc:chgData name="Chris Moreh" userId="17b81281-9f29-44e0-9273-6dadbf6896a2" providerId="ADAL" clId="{2B41A477-2A84-4B8D-9025-16417BC1047B}" dt="2024-10-01T08:18:49.154" v="575" actId="113"/>
          <pc:sldLayoutMkLst>
            <pc:docMk/>
            <pc:sldMasterMk cId="3120243165" sldId="2147483660"/>
            <pc:sldLayoutMk cId="529753349" sldId="2147483668"/>
          </pc:sldLayoutMkLst>
          <pc:spChg chg="mod">
            <ac:chgData name="Chris Moreh" userId="17b81281-9f29-44e0-9273-6dadbf6896a2" providerId="ADAL" clId="{2B41A477-2A84-4B8D-9025-16417BC1047B}" dt="2024-10-01T08:18:49.154" v="575" actId="113"/>
            <ac:spMkLst>
              <pc:docMk/>
              <pc:sldMasterMk cId="3120243165" sldId="2147483660"/>
              <pc:sldLayoutMk cId="529753349" sldId="2147483668"/>
              <ac:spMk id="2" creationId="{00000000-0000-0000-0000-000000000000}"/>
            </ac:spMkLst>
          </pc:spChg>
        </pc:sldLayoutChg>
        <pc:sldLayoutChg chg="delSp modSp mod setBg">
          <pc:chgData name="Chris Moreh" userId="17b81281-9f29-44e0-9273-6dadbf6896a2" providerId="ADAL" clId="{2B41A477-2A84-4B8D-9025-16417BC1047B}" dt="2024-10-01T08:18:39.146" v="574" actId="403"/>
          <pc:sldLayoutMkLst>
            <pc:docMk/>
            <pc:sldMasterMk cId="3120243165" sldId="2147483660"/>
            <pc:sldLayoutMk cId="1201317367" sldId="2147483669"/>
          </pc:sldLayoutMkLst>
          <pc:spChg chg="mod">
            <ac:chgData name="Chris Moreh" userId="17b81281-9f29-44e0-9273-6dadbf6896a2" providerId="ADAL" clId="{2B41A477-2A84-4B8D-9025-16417BC1047B}" dt="2024-10-01T08:18:33.288" v="568" actId="113"/>
            <ac:spMkLst>
              <pc:docMk/>
              <pc:sldMasterMk cId="3120243165" sldId="2147483660"/>
              <pc:sldLayoutMk cId="1201317367" sldId="2147483669"/>
              <ac:spMk id="2" creationId="{00000000-0000-0000-0000-000000000000}"/>
            </ac:spMkLst>
          </pc:spChg>
          <pc:spChg chg="del mod">
            <ac:chgData name="Chris Moreh" userId="17b81281-9f29-44e0-9273-6dadbf6896a2" providerId="ADAL" clId="{2B41A477-2A84-4B8D-9025-16417BC1047B}" dt="2024-10-01T08:07:20.743" v="423" actId="478"/>
            <ac:spMkLst>
              <pc:docMk/>
              <pc:sldMasterMk cId="3120243165" sldId="2147483660"/>
              <pc:sldLayoutMk cId="1201317367" sldId="2147483669"/>
              <ac:spMk id="3" creationId="{00000000-0000-0000-0000-000000000000}"/>
            </ac:spMkLst>
          </pc:spChg>
          <pc:spChg chg="mod">
            <ac:chgData name="Chris Moreh" userId="17b81281-9f29-44e0-9273-6dadbf6896a2" providerId="ADAL" clId="{2B41A477-2A84-4B8D-9025-16417BC1047B}" dt="2024-10-01T08:18:39.146" v="574" actId="403"/>
            <ac:spMkLst>
              <pc:docMk/>
              <pc:sldMasterMk cId="3120243165" sldId="2147483660"/>
              <pc:sldLayoutMk cId="1201317367" sldId="2147483669"/>
              <ac:spMk id="4" creationId="{00000000-0000-0000-0000-000000000000}"/>
            </ac:spMkLst>
          </pc:spChg>
          <pc:spChg chg="mod">
            <ac:chgData name="Chris Moreh" userId="17b81281-9f29-44e0-9273-6dadbf6896a2" providerId="ADAL" clId="{2B41A477-2A84-4B8D-9025-16417BC1047B}" dt="2024-10-01T08:09:25.741" v="450" actId="1076"/>
            <ac:spMkLst>
              <pc:docMk/>
              <pc:sldMasterMk cId="3120243165" sldId="2147483660"/>
              <pc:sldLayoutMk cId="1201317367" sldId="2147483669"/>
              <ac:spMk id="8" creationId="{00000000-0000-0000-0000-000000000000}"/>
            </ac:spMkLst>
          </pc:spChg>
          <pc:spChg chg="del mod">
            <ac:chgData name="Chris Moreh" userId="17b81281-9f29-44e0-9273-6dadbf6896a2" providerId="ADAL" clId="{2B41A477-2A84-4B8D-9025-16417BC1047B}" dt="2024-10-01T08:08:50.612" v="446" actId="478"/>
            <ac:spMkLst>
              <pc:docMk/>
              <pc:sldMasterMk cId="3120243165" sldId="2147483660"/>
              <pc:sldLayoutMk cId="1201317367" sldId="2147483669"/>
              <ac:spMk id="9" creationId="{00000000-0000-0000-0000-000000000000}"/>
            </ac:spMkLst>
          </pc:spChg>
        </pc:sldLayoutChg>
        <pc:sldLayoutChg chg="modSp">
          <pc:chgData name="Chris Moreh" userId="17b81281-9f29-44e0-9273-6dadbf6896a2" providerId="ADAL" clId="{2B41A477-2A84-4B8D-9025-16417BC1047B}" dt="2024-10-01T08:17:12.777" v="560" actId="113"/>
          <pc:sldLayoutMkLst>
            <pc:docMk/>
            <pc:sldMasterMk cId="3120243165" sldId="2147483660"/>
            <pc:sldLayoutMk cId="4034479074" sldId="2147483670"/>
          </pc:sldLayoutMkLst>
          <pc:spChg chg="mod">
            <ac:chgData name="Chris Moreh" userId="17b81281-9f29-44e0-9273-6dadbf6896a2" providerId="ADAL" clId="{2B41A477-2A84-4B8D-9025-16417BC1047B}" dt="2024-10-01T08:17:12.777" v="560" actId="113"/>
            <ac:spMkLst>
              <pc:docMk/>
              <pc:sldMasterMk cId="3120243165" sldId="2147483660"/>
              <pc:sldLayoutMk cId="4034479074" sldId="2147483670"/>
              <ac:spMk id="2" creationId="{00000000-0000-0000-0000-000000000000}"/>
            </ac:spMkLst>
          </pc:spChg>
        </pc:sldLayoutChg>
        <pc:sldLayoutChg chg="addSp modSp mod">
          <pc:chgData name="Chris Moreh" userId="17b81281-9f29-44e0-9273-6dadbf6896a2" providerId="ADAL" clId="{2B41A477-2A84-4B8D-9025-16417BC1047B}" dt="2024-10-01T08:23:13.900" v="591" actId="14100"/>
          <pc:sldLayoutMkLst>
            <pc:docMk/>
            <pc:sldMasterMk cId="3120243165" sldId="2147483660"/>
            <pc:sldLayoutMk cId="2900277239" sldId="2147483672"/>
          </pc:sldLayoutMkLst>
          <pc:spChg chg="mod">
            <ac:chgData name="Chris Moreh" userId="17b81281-9f29-44e0-9273-6dadbf6896a2" providerId="ADAL" clId="{2B41A477-2A84-4B8D-9025-16417BC1047B}" dt="2024-10-01T08:23:13.900" v="591" actId="14100"/>
            <ac:spMkLst>
              <pc:docMk/>
              <pc:sldMasterMk cId="3120243165" sldId="2147483660"/>
              <pc:sldLayoutMk cId="2900277239" sldId="2147483672"/>
              <ac:spMk id="2" creationId="{09CE3F75-4629-998C-D4E2-8B503E840A60}"/>
            </ac:spMkLst>
          </pc:spChg>
          <pc:picChg chg="add mod">
            <ac:chgData name="Chris Moreh" userId="17b81281-9f29-44e0-9273-6dadbf6896a2" providerId="ADAL" clId="{2B41A477-2A84-4B8D-9025-16417BC1047B}" dt="2024-10-01T08:23:08.776" v="590"/>
            <ac:picMkLst>
              <pc:docMk/>
              <pc:sldMasterMk cId="3120243165" sldId="2147483660"/>
              <pc:sldLayoutMk cId="2900277239" sldId="2147483672"/>
              <ac:picMk id="6" creationId="{064384DD-349E-96E1-9F2A-86B3CB91EDDA}"/>
            </ac:picMkLst>
          </pc:picChg>
        </pc:sldLayoutChg>
        <pc:sldLayoutChg chg="modSp mod">
          <pc:chgData name="Chris Moreh" userId="17b81281-9f29-44e0-9273-6dadbf6896a2" providerId="ADAL" clId="{2B41A477-2A84-4B8D-9025-16417BC1047B}" dt="2024-10-01T08:18:13.368" v="563" actId="1076"/>
          <pc:sldLayoutMkLst>
            <pc:docMk/>
            <pc:sldMasterMk cId="3120243165" sldId="2147483660"/>
            <pc:sldLayoutMk cId="691324733" sldId="2147483673"/>
          </pc:sldLayoutMkLst>
          <pc:spChg chg="mod">
            <ac:chgData name="Chris Moreh" userId="17b81281-9f29-44e0-9273-6dadbf6896a2" providerId="ADAL" clId="{2B41A477-2A84-4B8D-9025-16417BC1047B}" dt="2024-10-01T08:18:13.368" v="563" actId="1076"/>
            <ac:spMkLst>
              <pc:docMk/>
              <pc:sldMasterMk cId="3120243165" sldId="2147483660"/>
              <pc:sldLayoutMk cId="691324733" sldId="2147483673"/>
              <ac:spMk id="16" creationId="{2B8C7C2A-22F2-9C49-D70E-5C8A22C35019}"/>
            </ac:spMkLst>
          </pc:spChg>
          <pc:picChg chg="mod">
            <ac:chgData name="Chris Moreh" userId="17b81281-9f29-44e0-9273-6dadbf6896a2" providerId="ADAL" clId="{2B41A477-2A84-4B8D-9025-16417BC1047B}" dt="2024-10-01T08:18:13.368" v="563" actId="1076"/>
            <ac:picMkLst>
              <pc:docMk/>
              <pc:sldMasterMk cId="3120243165" sldId="2147483660"/>
              <pc:sldLayoutMk cId="691324733" sldId="2147483673"/>
              <ac:picMk id="17" creationId="{DD7CACF7-D679-73AB-9142-786DA076C3A7}"/>
            </ac:picMkLst>
          </pc:picChg>
          <pc:picChg chg="mod">
            <ac:chgData name="Chris Moreh" userId="17b81281-9f29-44e0-9273-6dadbf6896a2" providerId="ADAL" clId="{2B41A477-2A84-4B8D-9025-16417BC1047B}" dt="2024-10-01T08:18:13.368" v="563" actId="1076"/>
            <ac:picMkLst>
              <pc:docMk/>
              <pc:sldMasterMk cId="3120243165" sldId="2147483660"/>
              <pc:sldLayoutMk cId="691324733" sldId="2147483673"/>
              <ac:picMk id="18" creationId="{F5D755EC-05C2-0884-2C2F-74A7297B707D}"/>
            </ac:picMkLst>
          </pc:picChg>
          <pc:picChg chg="mod">
            <ac:chgData name="Chris Moreh" userId="17b81281-9f29-44e0-9273-6dadbf6896a2" providerId="ADAL" clId="{2B41A477-2A84-4B8D-9025-16417BC1047B}" dt="2024-10-01T08:18:13.368" v="563" actId="1076"/>
            <ac:picMkLst>
              <pc:docMk/>
              <pc:sldMasterMk cId="3120243165" sldId="2147483660"/>
              <pc:sldLayoutMk cId="691324733" sldId="2147483673"/>
              <ac:picMk id="19" creationId="{40A42823-F60C-D577-74D9-FE8C3E3A6237}"/>
            </ac:picMkLst>
          </pc:picChg>
          <pc:picChg chg="mod">
            <ac:chgData name="Chris Moreh" userId="17b81281-9f29-44e0-9273-6dadbf6896a2" providerId="ADAL" clId="{2B41A477-2A84-4B8D-9025-16417BC1047B}" dt="2024-10-01T08:18:13.368" v="563" actId="1076"/>
            <ac:picMkLst>
              <pc:docMk/>
              <pc:sldMasterMk cId="3120243165" sldId="2147483660"/>
              <pc:sldLayoutMk cId="691324733" sldId="2147483673"/>
              <ac:picMk id="20" creationId="{ECDBB212-ABA5-CE0D-7F0C-C37D656E0D6B}"/>
            </ac:picMkLst>
          </pc:picChg>
          <pc:picChg chg="mod">
            <ac:chgData name="Chris Moreh" userId="17b81281-9f29-44e0-9273-6dadbf6896a2" providerId="ADAL" clId="{2B41A477-2A84-4B8D-9025-16417BC1047B}" dt="2024-10-01T08:18:13.368" v="563" actId="1076"/>
            <ac:picMkLst>
              <pc:docMk/>
              <pc:sldMasterMk cId="3120243165" sldId="2147483660"/>
              <pc:sldLayoutMk cId="691324733" sldId="2147483673"/>
              <ac:picMk id="21" creationId="{9AD65224-3024-068D-2B15-9BC765970543}"/>
            </ac:picMkLst>
          </pc:picChg>
        </pc:sldLayoutChg>
        <pc:sldLayoutChg chg="modSp mod">
          <pc:chgData name="Chris Moreh" userId="17b81281-9f29-44e0-9273-6dadbf6896a2" providerId="ADAL" clId="{2B41A477-2A84-4B8D-9025-16417BC1047B}" dt="2024-10-01T08:06:41.955" v="422" actId="20577"/>
          <pc:sldLayoutMkLst>
            <pc:docMk/>
            <pc:sldMasterMk cId="3120243165" sldId="2147483660"/>
            <pc:sldLayoutMk cId="1477845932" sldId="2147483674"/>
          </pc:sldLayoutMkLst>
          <pc:spChg chg="mod">
            <ac:chgData name="Chris Moreh" userId="17b81281-9f29-44e0-9273-6dadbf6896a2" providerId="ADAL" clId="{2B41A477-2A84-4B8D-9025-16417BC1047B}" dt="2024-10-01T08:06:41.955" v="422" actId="20577"/>
            <ac:spMkLst>
              <pc:docMk/>
              <pc:sldMasterMk cId="3120243165" sldId="2147483660"/>
              <pc:sldLayoutMk cId="1477845932" sldId="2147483674"/>
              <ac:spMk id="4" creationId="{85343B67-CE49-0A0C-7F9C-757FF38AD817}"/>
            </ac:spMkLst>
          </pc:spChg>
        </pc:sldLayoutChg>
        <pc:sldLayoutChg chg="modSp mod">
          <pc:chgData name="Chris Moreh" userId="17b81281-9f29-44e0-9273-6dadbf6896a2" providerId="ADAL" clId="{2B41A477-2A84-4B8D-9025-16417BC1047B}" dt="2024-10-01T08:06:12.673" v="377" actId="20577"/>
          <pc:sldLayoutMkLst>
            <pc:docMk/>
            <pc:sldMasterMk cId="3120243165" sldId="2147483660"/>
            <pc:sldLayoutMk cId="1270494045" sldId="2147483676"/>
          </pc:sldLayoutMkLst>
          <pc:graphicFrameChg chg="modGraphic">
            <ac:chgData name="Chris Moreh" userId="17b81281-9f29-44e0-9273-6dadbf6896a2" providerId="ADAL" clId="{2B41A477-2A84-4B8D-9025-16417BC1047B}" dt="2024-10-01T08:06:12.673" v="377" actId="20577"/>
            <ac:graphicFrameMkLst>
              <pc:docMk/>
              <pc:sldMasterMk cId="3120243165" sldId="2147483660"/>
              <pc:sldLayoutMk cId="1270494045" sldId="2147483676"/>
              <ac:graphicFrameMk id="6" creationId="{A549E6D0-17C2-32B5-650D-F84097C07BFD}"/>
            </ac:graphicFrameMkLst>
          </pc:graphicFrameChg>
        </pc:sldLayoutChg>
        <pc:sldLayoutChg chg="del">
          <pc:chgData name="Chris Moreh" userId="17b81281-9f29-44e0-9273-6dadbf6896a2" providerId="ADAL" clId="{2B41A477-2A84-4B8D-9025-16417BC1047B}" dt="2024-10-01T09:36:35.986" v="683" actId="47"/>
          <pc:sldLayoutMkLst>
            <pc:docMk/>
            <pc:sldMasterMk cId="3120243165" sldId="2147483660"/>
            <pc:sldLayoutMk cId="1580391947" sldId="2147483678"/>
          </pc:sldLayoutMkLst>
        </pc:sldLayoutChg>
      </pc:sldMasterChg>
    </pc:docChg>
  </pc:docChgLst>
  <pc:docChgLst>
    <pc:chgData name="Chris Moreh" userId="17b81281-9f29-44e0-9273-6dadbf6896a2" providerId="ADAL" clId="{0587631C-E615-4358-AA79-1980FA25ACE0}"/>
    <pc:docChg chg="undo custSel addSld delSld modSld sldOrd modMainMaster">
      <pc:chgData name="Chris Moreh" userId="17b81281-9f29-44e0-9273-6dadbf6896a2" providerId="ADAL" clId="{0587631C-E615-4358-AA79-1980FA25ACE0}" dt="2024-07-22T15:39:12.405" v="69" actId="167"/>
      <pc:docMkLst>
        <pc:docMk/>
      </pc:docMkLst>
      <pc:sldChg chg="modSp mod">
        <pc:chgData name="Chris Moreh" userId="17b81281-9f29-44e0-9273-6dadbf6896a2" providerId="ADAL" clId="{0587631C-E615-4358-AA79-1980FA25ACE0}" dt="2024-07-22T15:31:14.097" v="56" actId="14100"/>
        <pc:sldMkLst>
          <pc:docMk/>
          <pc:sldMk cId="2434060694" sldId="272"/>
        </pc:sldMkLst>
        <pc:spChg chg="mod">
          <ac:chgData name="Chris Moreh" userId="17b81281-9f29-44e0-9273-6dadbf6896a2" providerId="ADAL" clId="{0587631C-E615-4358-AA79-1980FA25ACE0}" dt="2024-07-22T15:31:14.097" v="56" actId="14100"/>
          <ac:spMkLst>
            <pc:docMk/>
            <pc:sldMk cId="2434060694" sldId="272"/>
            <ac:spMk id="7" creationId="{ED61ED77-8162-28C5-EA68-6A5845CA0A41}"/>
          </ac:spMkLst>
        </pc:spChg>
      </pc:sldChg>
      <pc:sldChg chg="modSp mod">
        <pc:chgData name="Chris Moreh" userId="17b81281-9f29-44e0-9273-6dadbf6896a2" providerId="ADAL" clId="{0587631C-E615-4358-AA79-1980FA25ACE0}" dt="2024-07-22T15:39:12.405" v="69" actId="167"/>
        <pc:sldMkLst>
          <pc:docMk/>
          <pc:sldMk cId="422561252" sldId="288"/>
        </pc:sldMkLst>
        <pc:spChg chg="ord">
          <ac:chgData name="Chris Moreh" userId="17b81281-9f29-44e0-9273-6dadbf6896a2" providerId="ADAL" clId="{0587631C-E615-4358-AA79-1980FA25ACE0}" dt="2024-07-22T15:39:12.405" v="69" actId="167"/>
          <ac:spMkLst>
            <pc:docMk/>
            <pc:sldMk cId="422561252" sldId="288"/>
            <ac:spMk id="16" creationId="{B508C0B4-EF5E-073D-ECE4-0B793D2523DC}"/>
          </ac:spMkLst>
        </pc:spChg>
        <pc:spChg chg="ord">
          <ac:chgData name="Chris Moreh" userId="17b81281-9f29-44e0-9273-6dadbf6896a2" providerId="ADAL" clId="{0587631C-E615-4358-AA79-1980FA25ACE0}" dt="2024-07-22T15:39:09.338" v="68" actId="171"/>
          <ac:spMkLst>
            <pc:docMk/>
            <pc:sldMk cId="422561252" sldId="288"/>
            <ac:spMk id="17" creationId="{88455115-4E1D-0B1E-C083-1DA5C6D7503A}"/>
          </ac:spMkLst>
        </pc:spChg>
      </pc:sldChg>
      <pc:sldChg chg="addSp delSp modSp new del mod modClrScheme chgLayout">
        <pc:chgData name="Chris Moreh" userId="17b81281-9f29-44e0-9273-6dadbf6896a2" providerId="ADAL" clId="{0587631C-E615-4358-AA79-1980FA25ACE0}" dt="2024-07-22T15:28:53.947" v="34" actId="47"/>
        <pc:sldMkLst>
          <pc:docMk/>
          <pc:sldMk cId="1491049506" sldId="305"/>
        </pc:sldMkLst>
        <pc:spChg chg="del mod ord">
          <ac:chgData name="Chris Moreh" userId="17b81281-9f29-44e0-9273-6dadbf6896a2" providerId="ADAL" clId="{0587631C-E615-4358-AA79-1980FA25ACE0}" dt="2024-07-22T15:21:56.401" v="14" actId="700"/>
          <ac:spMkLst>
            <pc:docMk/>
            <pc:sldMk cId="1491049506" sldId="305"/>
            <ac:spMk id="2" creationId="{679848C9-673D-7F9B-070F-162DB7152E86}"/>
          </ac:spMkLst>
        </pc:spChg>
        <pc:spChg chg="del">
          <ac:chgData name="Chris Moreh" userId="17b81281-9f29-44e0-9273-6dadbf6896a2" providerId="ADAL" clId="{0587631C-E615-4358-AA79-1980FA25ACE0}" dt="2024-07-22T15:19:26.595" v="1" actId="478"/>
          <ac:spMkLst>
            <pc:docMk/>
            <pc:sldMk cId="1491049506" sldId="305"/>
            <ac:spMk id="3" creationId="{1EF78EB6-82C8-3863-2D4E-6AADAB7BDD01}"/>
          </ac:spMkLst>
        </pc:spChg>
        <pc:spChg chg="mod ord">
          <ac:chgData name="Chris Moreh" userId="17b81281-9f29-44e0-9273-6dadbf6896a2" providerId="ADAL" clId="{0587631C-E615-4358-AA79-1980FA25ACE0}" dt="2024-07-22T15:22:06.415" v="15" actId="700"/>
          <ac:spMkLst>
            <pc:docMk/>
            <pc:sldMk cId="1491049506" sldId="305"/>
            <ac:spMk id="4" creationId="{B70D0A1E-8BBD-BACA-6A7A-B80FA74D701A}"/>
          </ac:spMkLst>
        </pc:spChg>
        <pc:spChg chg="mod ord">
          <ac:chgData name="Chris Moreh" userId="17b81281-9f29-44e0-9273-6dadbf6896a2" providerId="ADAL" clId="{0587631C-E615-4358-AA79-1980FA25ACE0}" dt="2024-07-22T15:22:06.415" v="15" actId="700"/>
          <ac:spMkLst>
            <pc:docMk/>
            <pc:sldMk cId="1491049506" sldId="305"/>
            <ac:spMk id="5" creationId="{09D3D71A-223F-8A6C-51A6-82E7AEE2C1A4}"/>
          </ac:spMkLst>
        </pc:spChg>
        <pc:spChg chg="mod ord">
          <ac:chgData name="Chris Moreh" userId="17b81281-9f29-44e0-9273-6dadbf6896a2" providerId="ADAL" clId="{0587631C-E615-4358-AA79-1980FA25ACE0}" dt="2024-07-22T15:22:06.415" v="15" actId="700"/>
          <ac:spMkLst>
            <pc:docMk/>
            <pc:sldMk cId="1491049506" sldId="305"/>
            <ac:spMk id="6" creationId="{F46E126F-A2B9-3CE3-735D-D4E104556097}"/>
          </ac:spMkLst>
        </pc:spChg>
        <pc:spChg chg="add del mod ord">
          <ac:chgData name="Chris Moreh" userId="17b81281-9f29-44e0-9273-6dadbf6896a2" providerId="ADAL" clId="{0587631C-E615-4358-AA79-1980FA25ACE0}" dt="2024-07-22T15:22:06.415" v="15" actId="700"/>
          <ac:spMkLst>
            <pc:docMk/>
            <pc:sldMk cId="1491049506" sldId="305"/>
            <ac:spMk id="7" creationId="{D37F845F-33CA-7477-24B9-F89DAFB65E7A}"/>
          </ac:spMkLst>
        </pc:spChg>
        <pc:spChg chg="add mod ord">
          <ac:chgData name="Chris Moreh" userId="17b81281-9f29-44e0-9273-6dadbf6896a2" providerId="ADAL" clId="{0587631C-E615-4358-AA79-1980FA25ACE0}" dt="2024-07-22T15:22:06.415" v="15" actId="700"/>
          <ac:spMkLst>
            <pc:docMk/>
            <pc:sldMk cId="1491049506" sldId="305"/>
            <ac:spMk id="8" creationId="{E150AA9B-C844-0D03-1C7E-0248CCBE8C8D}"/>
          </ac:spMkLst>
        </pc:spChg>
        <pc:spChg chg="add mod ord">
          <ac:chgData name="Chris Moreh" userId="17b81281-9f29-44e0-9273-6dadbf6896a2" providerId="ADAL" clId="{0587631C-E615-4358-AA79-1980FA25ACE0}" dt="2024-07-22T15:23:34.564" v="33" actId="948"/>
          <ac:spMkLst>
            <pc:docMk/>
            <pc:sldMk cId="1491049506" sldId="305"/>
            <ac:spMk id="9" creationId="{262F7B96-BD6B-1542-5578-E6C2479A4659}"/>
          </ac:spMkLst>
        </pc:spChg>
      </pc:sldChg>
      <pc:sldChg chg="modSp add mod">
        <pc:chgData name="Chris Moreh" userId="17b81281-9f29-44e0-9273-6dadbf6896a2" providerId="ADAL" clId="{0587631C-E615-4358-AA79-1980FA25ACE0}" dt="2024-07-22T15:30:54.450" v="54" actId="6549"/>
        <pc:sldMkLst>
          <pc:docMk/>
          <pc:sldMk cId="1609695612" sldId="305"/>
        </pc:sldMkLst>
        <pc:spChg chg="mod">
          <ac:chgData name="Chris Moreh" userId="17b81281-9f29-44e0-9273-6dadbf6896a2" providerId="ADAL" clId="{0587631C-E615-4358-AA79-1980FA25ACE0}" dt="2024-07-22T15:30:54.450" v="54" actId="6549"/>
          <ac:spMkLst>
            <pc:docMk/>
            <pc:sldMk cId="1609695612" sldId="305"/>
            <ac:spMk id="7" creationId="{ED61ED77-8162-28C5-EA68-6A5845CA0A41}"/>
          </ac:spMkLst>
        </pc:spChg>
      </pc:sldChg>
      <pc:sldChg chg="modSp add mod ord">
        <pc:chgData name="Chris Moreh" userId="17b81281-9f29-44e0-9273-6dadbf6896a2" providerId="ADAL" clId="{0587631C-E615-4358-AA79-1980FA25ACE0}" dt="2024-07-22T15:30:49.174" v="53"/>
        <pc:sldMkLst>
          <pc:docMk/>
          <pc:sldMk cId="472146206" sldId="306"/>
        </pc:sldMkLst>
        <pc:spChg chg="mod">
          <ac:chgData name="Chris Moreh" userId="17b81281-9f29-44e0-9273-6dadbf6896a2" providerId="ADAL" clId="{0587631C-E615-4358-AA79-1980FA25ACE0}" dt="2024-07-22T15:30:41.757" v="51" actId="6549"/>
          <ac:spMkLst>
            <pc:docMk/>
            <pc:sldMk cId="472146206" sldId="306"/>
            <ac:spMk id="7" creationId="{ED61ED77-8162-28C5-EA68-6A5845CA0A41}"/>
          </ac:spMkLst>
        </pc:spChg>
      </pc:sldChg>
      <pc:sldChg chg="delSp add mod delAnim">
        <pc:chgData name="Chris Moreh" userId="17b81281-9f29-44e0-9273-6dadbf6896a2" providerId="ADAL" clId="{0587631C-E615-4358-AA79-1980FA25ACE0}" dt="2024-07-22T15:36:47.885" v="58" actId="478"/>
        <pc:sldMkLst>
          <pc:docMk/>
          <pc:sldMk cId="3921884830" sldId="307"/>
        </pc:sldMkLst>
        <pc:spChg chg="del">
          <ac:chgData name="Chris Moreh" userId="17b81281-9f29-44e0-9273-6dadbf6896a2" providerId="ADAL" clId="{0587631C-E615-4358-AA79-1980FA25ACE0}" dt="2024-07-22T15:36:47.885" v="58" actId="478"/>
          <ac:spMkLst>
            <pc:docMk/>
            <pc:sldMk cId="3921884830" sldId="307"/>
            <ac:spMk id="17" creationId="{88455115-4E1D-0B1E-C083-1DA5C6D7503A}"/>
          </ac:spMkLst>
        </pc:spChg>
      </pc:sldChg>
      <pc:sldMasterChg chg="addSldLayout modSldLayout">
        <pc:chgData name="Chris Moreh" userId="17b81281-9f29-44e0-9273-6dadbf6896a2" providerId="ADAL" clId="{0587631C-E615-4358-AA79-1980FA25ACE0}" dt="2024-07-22T15:21:30.631" v="13" actId="20577"/>
        <pc:sldMasterMkLst>
          <pc:docMk/>
          <pc:sldMasterMk cId="3120243165" sldId="2147483660"/>
        </pc:sldMasterMkLst>
        <pc:sldLayoutChg chg="addSp delSp modSp new mod">
          <pc:chgData name="Chris Moreh" userId="17b81281-9f29-44e0-9273-6dadbf6896a2" providerId="ADAL" clId="{0587631C-E615-4358-AA79-1980FA25ACE0}" dt="2024-07-22T15:21:30.631" v="13" actId="20577"/>
          <pc:sldLayoutMkLst>
            <pc:docMk/>
            <pc:sldMasterMk cId="3120243165" sldId="2147483660"/>
            <pc:sldLayoutMk cId="746363300" sldId="2147483677"/>
          </pc:sldLayoutMkLst>
          <pc:spChg chg="mod">
            <ac:chgData name="Chris Moreh" userId="17b81281-9f29-44e0-9273-6dadbf6896a2" providerId="ADAL" clId="{0587631C-E615-4358-AA79-1980FA25ACE0}" dt="2024-07-22T15:21:30.631" v="13" actId="20577"/>
            <ac:spMkLst>
              <pc:docMk/>
              <pc:sldMasterMk cId="3120243165" sldId="2147483660"/>
              <pc:sldLayoutMk cId="746363300" sldId="2147483677"/>
              <ac:spMk id="2" creationId="{1312ECC6-7BD6-D9D0-DD8F-30FCF10DE4E6}"/>
            </ac:spMkLst>
          </pc:spChg>
          <pc:spChg chg="add del">
            <ac:chgData name="Chris Moreh" userId="17b81281-9f29-44e0-9273-6dadbf6896a2" providerId="ADAL" clId="{0587631C-E615-4358-AA79-1980FA25ACE0}" dt="2024-07-22T15:21:21.804" v="3" actId="11529"/>
            <ac:spMkLst>
              <pc:docMk/>
              <pc:sldMasterMk cId="3120243165" sldId="2147483660"/>
              <pc:sldLayoutMk cId="746363300" sldId="2147483677"/>
              <ac:spMk id="6" creationId="{D22F521B-7A6C-C288-0714-9564114C212C}"/>
            </ac:spMkLst>
          </pc:spChg>
          <pc:spChg chg="add mod">
            <ac:chgData name="Chris Moreh" userId="17b81281-9f29-44e0-9273-6dadbf6896a2" providerId="ADAL" clId="{0587631C-E615-4358-AA79-1980FA25ACE0}" dt="2024-07-22T15:21:21.804" v="3" actId="11529"/>
            <ac:spMkLst>
              <pc:docMk/>
              <pc:sldMasterMk cId="3120243165" sldId="2147483660"/>
              <pc:sldLayoutMk cId="746363300" sldId="2147483677"/>
              <ac:spMk id="7" creationId="{C9FD4878-448B-C559-6183-304914140DFB}"/>
            </ac:spMkLst>
          </pc:spChg>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31067C-939A-4493-90F6-2E77F0A6DEC7}" type="doc">
      <dgm:prSet loTypeId="urn:microsoft.com/office/officeart/2005/8/layout/vList2" loCatId="list" qsTypeId="urn:microsoft.com/office/officeart/2005/8/quickstyle/simple4" qsCatId="simple" csTypeId="urn:microsoft.com/office/officeart/2005/8/colors/colorful1" csCatId="colorful"/>
      <dgm:spPr/>
      <dgm:t>
        <a:bodyPr/>
        <a:lstStyle/>
        <a:p>
          <a:endParaRPr lang="en-US"/>
        </a:p>
      </dgm:t>
    </dgm:pt>
    <dgm:pt modelId="{5BDC3E3B-5409-499A-8456-49B4B1DF3F4C}">
      <dgm:prSet/>
      <dgm:spPr/>
      <dgm:t>
        <a:bodyPr/>
        <a:lstStyle/>
        <a:p>
          <a:r>
            <a:rPr lang="en-GB" b="1"/>
            <a:t>Uni</a:t>
          </a:r>
          <a:r>
            <a:rPr lang="en-GB"/>
            <a:t>variate (e.g. an </a:t>
          </a:r>
          <a:r>
            <a:rPr lang="en-GB" b="1"/>
            <a:t>age</a:t>
          </a:r>
          <a:r>
            <a:rPr lang="en-GB"/>
            <a:t> distribution)</a:t>
          </a:r>
          <a:endParaRPr lang="en-US"/>
        </a:p>
      </dgm:t>
    </dgm:pt>
    <dgm:pt modelId="{AF5522EE-309B-43D6-8865-7FF76BE8A3E2}" type="parTrans" cxnId="{71461AA7-65E9-4928-822E-709000CC2566}">
      <dgm:prSet/>
      <dgm:spPr/>
      <dgm:t>
        <a:bodyPr/>
        <a:lstStyle/>
        <a:p>
          <a:endParaRPr lang="en-US"/>
        </a:p>
      </dgm:t>
    </dgm:pt>
    <dgm:pt modelId="{0B5C4F92-BD4F-47B9-A1E2-230D33FCC317}" type="sibTrans" cxnId="{71461AA7-65E9-4928-822E-709000CC2566}">
      <dgm:prSet/>
      <dgm:spPr/>
      <dgm:t>
        <a:bodyPr/>
        <a:lstStyle/>
        <a:p>
          <a:endParaRPr lang="en-US"/>
        </a:p>
      </dgm:t>
    </dgm:pt>
    <dgm:pt modelId="{E2B8447F-4E5F-4C8A-B616-7C6AB877942F}">
      <dgm:prSet/>
      <dgm:spPr/>
      <dgm:t>
        <a:bodyPr/>
        <a:lstStyle/>
        <a:p>
          <a:r>
            <a:rPr lang="en-GB" b="1"/>
            <a:t>Bi</a:t>
          </a:r>
          <a:r>
            <a:rPr lang="en-GB"/>
            <a:t>variate (e.g. </a:t>
          </a:r>
          <a:r>
            <a:rPr lang="en-GB" b="1"/>
            <a:t>age</a:t>
          </a:r>
          <a:r>
            <a:rPr lang="en-GB"/>
            <a:t> distribution by </a:t>
          </a:r>
          <a:r>
            <a:rPr lang="en-GB" b="1"/>
            <a:t>gender</a:t>
          </a:r>
          <a:r>
            <a:rPr lang="en-GB"/>
            <a:t>)</a:t>
          </a:r>
          <a:endParaRPr lang="en-US"/>
        </a:p>
      </dgm:t>
    </dgm:pt>
    <dgm:pt modelId="{0339971C-9847-4805-BA84-1A033029A979}" type="parTrans" cxnId="{181F7EE0-09FB-4A45-B237-0AE2F49ECAD6}">
      <dgm:prSet/>
      <dgm:spPr/>
      <dgm:t>
        <a:bodyPr/>
        <a:lstStyle/>
        <a:p>
          <a:endParaRPr lang="en-US"/>
        </a:p>
      </dgm:t>
    </dgm:pt>
    <dgm:pt modelId="{B8ED0442-55BB-4608-A918-0AE291B170B3}" type="sibTrans" cxnId="{181F7EE0-09FB-4A45-B237-0AE2F49ECAD6}">
      <dgm:prSet/>
      <dgm:spPr/>
      <dgm:t>
        <a:bodyPr/>
        <a:lstStyle/>
        <a:p>
          <a:endParaRPr lang="en-US"/>
        </a:p>
      </dgm:t>
    </dgm:pt>
    <dgm:pt modelId="{815F3C17-CA78-4E72-A1CD-61EA3C2C5F3B}">
      <dgm:prSet/>
      <dgm:spPr/>
      <dgm:t>
        <a:bodyPr/>
        <a:lstStyle/>
        <a:p>
          <a:r>
            <a:rPr lang="en-GB" b="1"/>
            <a:t>Multi</a:t>
          </a:r>
          <a:r>
            <a:rPr lang="en-GB"/>
            <a:t>variate (e.g. </a:t>
          </a:r>
          <a:r>
            <a:rPr lang="en-GB" b="1"/>
            <a:t>age</a:t>
          </a:r>
          <a:r>
            <a:rPr lang="en-GB"/>
            <a:t> distribution by </a:t>
          </a:r>
          <a:r>
            <a:rPr lang="en-GB" b="1"/>
            <a:t>gender</a:t>
          </a:r>
          <a:r>
            <a:rPr lang="en-GB"/>
            <a:t> and </a:t>
          </a:r>
          <a:r>
            <a:rPr lang="en-GB" b="1"/>
            <a:t>ethnicity</a:t>
          </a:r>
          <a:r>
            <a:rPr lang="en-GB"/>
            <a:t>)</a:t>
          </a:r>
          <a:endParaRPr lang="en-US"/>
        </a:p>
      </dgm:t>
    </dgm:pt>
    <dgm:pt modelId="{0B0F26CE-2F1D-4EE7-8407-DFB606295B5E}" type="parTrans" cxnId="{33157390-F3B3-4E23-B49F-6A219C780688}">
      <dgm:prSet/>
      <dgm:spPr/>
      <dgm:t>
        <a:bodyPr/>
        <a:lstStyle/>
        <a:p>
          <a:endParaRPr lang="en-US"/>
        </a:p>
      </dgm:t>
    </dgm:pt>
    <dgm:pt modelId="{93FC22AC-D591-45C8-AFC3-12F0B3689B7D}" type="sibTrans" cxnId="{33157390-F3B3-4E23-B49F-6A219C780688}">
      <dgm:prSet/>
      <dgm:spPr/>
      <dgm:t>
        <a:bodyPr/>
        <a:lstStyle/>
        <a:p>
          <a:endParaRPr lang="en-US"/>
        </a:p>
      </dgm:t>
    </dgm:pt>
    <dgm:pt modelId="{B1F309C5-83C6-42B6-AAC2-C15E9021EB2A}" type="pres">
      <dgm:prSet presAssocID="{BA31067C-939A-4493-90F6-2E77F0A6DEC7}" presName="linear" presStyleCnt="0">
        <dgm:presLayoutVars>
          <dgm:animLvl val="lvl"/>
          <dgm:resizeHandles val="exact"/>
        </dgm:presLayoutVars>
      </dgm:prSet>
      <dgm:spPr/>
    </dgm:pt>
    <dgm:pt modelId="{C205E5D4-74E8-42F4-9B49-959A3D0A3560}" type="pres">
      <dgm:prSet presAssocID="{5BDC3E3B-5409-499A-8456-49B4B1DF3F4C}" presName="parentText" presStyleLbl="node1" presStyleIdx="0" presStyleCnt="3">
        <dgm:presLayoutVars>
          <dgm:chMax val="0"/>
          <dgm:bulletEnabled val="1"/>
        </dgm:presLayoutVars>
      </dgm:prSet>
      <dgm:spPr/>
    </dgm:pt>
    <dgm:pt modelId="{B3CC37CA-DBAD-4EEB-8D9B-AA13E04DB5B4}" type="pres">
      <dgm:prSet presAssocID="{0B5C4F92-BD4F-47B9-A1E2-230D33FCC317}" presName="spacer" presStyleCnt="0"/>
      <dgm:spPr/>
    </dgm:pt>
    <dgm:pt modelId="{E7E6ACE8-8D1C-48C1-9101-A5578225006E}" type="pres">
      <dgm:prSet presAssocID="{E2B8447F-4E5F-4C8A-B616-7C6AB877942F}" presName="parentText" presStyleLbl="node1" presStyleIdx="1" presStyleCnt="3">
        <dgm:presLayoutVars>
          <dgm:chMax val="0"/>
          <dgm:bulletEnabled val="1"/>
        </dgm:presLayoutVars>
      </dgm:prSet>
      <dgm:spPr/>
    </dgm:pt>
    <dgm:pt modelId="{CFC80945-2CB9-42E5-A7B0-284C0CAA8DD3}" type="pres">
      <dgm:prSet presAssocID="{B8ED0442-55BB-4608-A918-0AE291B170B3}" presName="spacer" presStyleCnt="0"/>
      <dgm:spPr/>
    </dgm:pt>
    <dgm:pt modelId="{80F29C31-D3ED-41CD-971E-3AD284B877BF}" type="pres">
      <dgm:prSet presAssocID="{815F3C17-CA78-4E72-A1CD-61EA3C2C5F3B}" presName="parentText" presStyleLbl="node1" presStyleIdx="2" presStyleCnt="3">
        <dgm:presLayoutVars>
          <dgm:chMax val="0"/>
          <dgm:bulletEnabled val="1"/>
        </dgm:presLayoutVars>
      </dgm:prSet>
      <dgm:spPr/>
    </dgm:pt>
  </dgm:ptLst>
  <dgm:cxnLst>
    <dgm:cxn modelId="{92F4735F-6269-4CE2-98BE-156FA7BB5DC5}" type="presOf" srcId="{E2B8447F-4E5F-4C8A-B616-7C6AB877942F}" destId="{E7E6ACE8-8D1C-48C1-9101-A5578225006E}" srcOrd="0" destOrd="0" presId="urn:microsoft.com/office/officeart/2005/8/layout/vList2"/>
    <dgm:cxn modelId="{1EC51554-CAA1-4A72-90BE-74F585A6AE26}" type="presOf" srcId="{815F3C17-CA78-4E72-A1CD-61EA3C2C5F3B}" destId="{80F29C31-D3ED-41CD-971E-3AD284B877BF}" srcOrd="0" destOrd="0" presId="urn:microsoft.com/office/officeart/2005/8/layout/vList2"/>
    <dgm:cxn modelId="{A0A9037E-3E1B-422B-A024-24B40F69E2F0}" type="presOf" srcId="{BA31067C-939A-4493-90F6-2E77F0A6DEC7}" destId="{B1F309C5-83C6-42B6-AAC2-C15E9021EB2A}" srcOrd="0" destOrd="0" presId="urn:microsoft.com/office/officeart/2005/8/layout/vList2"/>
    <dgm:cxn modelId="{33157390-F3B3-4E23-B49F-6A219C780688}" srcId="{BA31067C-939A-4493-90F6-2E77F0A6DEC7}" destId="{815F3C17-CA78-4E72-A1CD-61EA3C2C5F3B}" srcOrd="2" destOrd="0" parTransId="{0B0F26CE-2F1D-4EE7-8407-DFB606295B5E}" sibTransId="{93FC22AC-D591-45C8-AFC3-12F0B3689B7D}"/>
    <dgm:cxn modelId="{71461AA7-65E9-4928-822E-709000CC2566}" srcId="{BA31067C-939A-4493-90F6-2E77F0A6DEC7}" destId="{5BDC3E3B-5409-499A-8456-49B4B1DF3F4C}" srcOrd="0" destOrd="0" parTransId="{AF5522EE-309B-43D6-8865-7FF76BE8A3E2}" sibTransId="{0B5C4F92-BD4F-47B9-A1E2-230D33FCC317}"/>
    <dgm:cxn modelId="{ADDC5DD2-ACAB-44CB-979D-A9B64C04B5E0}" type="presOf" srcId="{5BDC3E3B-5409-499A-8456-49B4B1DF3F4C}" destId="{C205E5D4-74E8-42F4-9B49-959A3D0A3560}" srcOrd="0" destOrd="0" presId="urn:microsoft.com/office/officeart/2005/8/layout/vList2"/>
    <dgm:cxn modelId="{181F7EE0-09FB-4A45-B237-0AE2F49ECAD6}" srcId="{BA31067C-939A-4493-90F6-2E77F0A6DEC7}" destId="{E2B8447F-4E5F-4C8A-B616-7C6AB877942F}" srcOrd="1" destOrd="0" parTransId="{0339971C-9847-4805-BA84-1A033029A979}" sibTransId="{B8ED0442-55BB-4608-A918-0AE291B170B3}"/>
    <dgm:cxn modelId="{056B3274-34F8-4983-A094-2913E43FA439}" type="presParOf" srcId="{B1F309C5-83C6-42B6-AAC2-C15E9021EB2A}" destId="{C205E5D4-74E8-42F4-9B49-959A3D0A3560}" srcOrd="0" destOrd="0" presId="urn:microsoft.com/office/officeart/2005/8/layout/vList2"/>
    <dgm:cxn modelId="{726003EF-A83D-4AA4-B8CC-E25FBD5DF8A6}" type="presParOf" srcId="{B1F309C5-83C6-42B6-AAC2-C15E9021EB2A}" destId="{B3CC37CA-DBAD-4EEB-8D9B-AA13E04DB5B4}" srcOrd="1" destOrd="0" presId="urn:microsoft.com/office/officeart/2005/8/layout/vList2"/>
    <dgm:cxn modelId="{60355E2F-005D-431A-A53F-798330A1B4EA}" type="presParOf" srcId="{B1F309C5-83C6-42B6-AAC2-C15E9021EB2A}" destId="{E7E6ACE8-8D1C-48C1-9101-A5578225006E}" srcOrd="2" destOrd="0" presId="urn:microsoft.com/office/officeart/2005/8/layout/vList2"/>
    <dgm:cxn modelId="{5D9C4002-13F9-4FEE-9AD6-17A5A1D34515}" type="presParOf" srcId="{B1F309C5-83C6-42B6-AAC2-C15E9021EB2A}" destId="{CFC80945-2CB9-42E5-A7B0-284C0CAA8DD3}" srcOrd="3" destOrd="0" presId="urn:microsoft.com/office/officeart/2005/8/layout/vList2"/>
    <dgm:cxn modelId="{D37010CC-AA7A-43D5-9F78-C30E4D5245DD}" type="presParOf" srcId="{B1F309C5-83C6-42B6-AAC2-C15E9021EB2A}" destId="{80F29C31-D3ED-41CD-971E-3AD284B877BF}"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31067C-939A-4493-90F6-2E77F0A6DEC7}" type="doc">
      <dgm:prSet loTypeId="urn:microsoft.com/office/officeart/2005/8/layout/vList2" loCatId="list" qsTypeId="urn:microsoft.com/office/officeart/2005/8/quickstyle/simple4" qsCatId="simple" csTypeId="urn:microsoft.com/office/officeart/2005/8/colors/colorful1" csCatId="colorful" phldr="1"/>
      <dgm:spPr/>
      <dgm:t>
        <a:bodyPr/>
        <a:lstStyle/>
        <a:p>
          <a:endParaRPr lang="en-US"/>
        </a:p>
      </dgm:t>
    </dgm:pt>
    <dgm:pt modelId="{5BDC3E3B-5409-499A-8456-49B4B1DF3F4C}">
      <dgm:prSet/>
      <dgm:spPr/>
      <dgm:t>
        <a:bodyPr/>
        <a:lstStyle/>
        <a:p>
          <a:r>
            <a:rPr lang="en-GB" b="1"/>
            <a:t>Uni</a:t>
          </a:r>
          <a:r>
            <a:rPr lang="en-GB"/>
            <a:t>variate (e.g. an </a:t>
          </a:r>
          <a:r>
            <a:rPr lang="en-GB" b="1"/>
            <a:t>age</a:t>
          </a:r>
          <a:r>
            <a:rPr lang="en-GB"/>
            <a:t> distribution)</a:t>
          </a:r>
          <a:endParaRPr lang="en-US"/>
        </a:p>
      </dgm:t>
    </dgm:pt>
    <dgm:pt modelId="{AF5522EE-309B-43D6-8865-7FF76BE8A3E2}" type="parTrans" cxnId="{71461AA7-65E9-4928-822E-709000CC2566}">
      <dgm:prSet/>
      <dgm:spPr/>
      <dgm:t>
        <a:bodyPr/>
        <a:lstStyle/>
        <a:p>
          <a:endParaRPr lang="en-US"/>
        </a:p>
      </dgm:t>
    </dgm:pt>
    <dgm:pt modelId="{0B5C4F92-BD4F-47B9-A1E2-230D33FCC317}" type="sibTrans" cxnId="{71461AA7-65E9-4928-822E-709000CC2566}">
      <dgm:prSet/>
      <dgm:spPr/>
      <dgm:t>
        <a:bodyPr/>
        <a:lstStyle/>
        <a:p>
          <a:endParaRPr lang="en-US"/>
        </a:p>
      </dgm:t>
    </dgm:pt>
    <dgm:pt modelId="{E2B8447F-4E5F-4C8A-B616-7C6AB877942F}">
      <dgm:prSet/>
      <dgm:spPr>
        <a:solidFill>
          <a:schemeClr val="bg1">
            <a:lumMod val="95000"/>
          </a:schemeClr>
        </a:solidFill>
      </dgm:spPr>
      <dgm:t>
        <a:bodyPr/>
        <a:lstStyle/>
        <a:p>
          <a:r>
            <a:rPr lang="en-GB" b="1"/>
            <a:t>Bi</a:t>
          </a:r>
          <a:r>
            <a:rPr lang="en-GB"/>
            <a:t>variate (e.g. </a:t>
          </a:r>
          <a:r>
            <a:rPr lang="en-GB" b="1"/>
            <a:t>age</a:t>
          </a:r>
          <a:r>
            <a:rPr lang="en-GB"/>
            <a:t> distribution by </a:t>
          </a:r>
          <a:r>
            <a:rPr lang="en-GB" b="1"/>
            <a:t>gender</a:t>
          </a:r>
          <a:r>
            <a:rPr lang="en-GB"/>
            <a:t>)</a:t>
          </a:r>
          <a:endParaRPr lang="en-US"/>
        </a:p>
      </dgm:t>
    </dgm:pt>
    <dgm:pt modelId="{0339971C-9847-4805-BA84-1A033029A979}" type="parTrans" cxnId="{181F7EE0-09FB-4A45-B237-0AE2F49ECAD6}">
      <dgm:prSet/>
      <dgm:spPr/>
      <dgm:t>
        <a:bodyPr/>
        <a:lstStyle/>
        <a:p>
          <a:endParaRPr lang="en-US"/>
        </a:p>
      </dgm:t>
    </dgm:pt>
    <dgm:pt modelId="{B8ED0442-55BB-4608-A918-0AE291B170B3}" type="sibTrans" cxnId="{181F7EE0-09FB-4A45-B237-0AE2F49ECAD6}">
      <dgm:prSet/>
      <dgm:spPr/>
      <dgm:t>
        <a:bodyPr/>
        <a:lstStyle/>
        <a:p>
          <a:endParaRPr lang="en-US"/>
        </a:p>
      </dgm:t>
    </dgm:pt>
    <dgm:pt modelId="{815F3C17-CA78-4E72-A1CD-61EA3C2C5F3B}">
      <dgm:prSet/>
      <dgm:spPr>
        <a:solidFill>
          <a:schemeClr val="bg1">
            <a:lumMod val="95000"/>
          </a:schemeClr>
        </a:solidFill>
      </dgm:spPr>
      <dgm:t>
        <a:bodyPr/>
        <a:lstStyle/>
        <a:p>
          <a:r>
            <a:rPr lang="en-GB" b="1"/>
            <a:t>Multi</a:t>
          </a:r>
          <a:r>
            <a:rPr lang="en-GB"/>
            <a:t>variate (e.g. </a:t>
          </a:r>
          <a:r>
            <a:rPr lang="en-GB" b="1"/>
            <a:t>age</a:t>
          </a:r>
          <a:r>
            <a:rPr lang="en-GB"/>
            <a:t> distribution by </a:t>
          </a:r>
          <a:r>
            <a:rPr lang="en-GB" b="1"/>
            <a:t>gender</a:t>
          </a:r>
          <a:r>
            <a:rPr lang="en-GB"/>
            <a:t> and </a:t>
          </a:r>
          <a:r>
            <a:rPr lang="en-GB" b="1"/>
            <a:t>ethnicity</a:t>
          </a:r>
          <a:r>
            <a:rPr lang="en-GB"/>
            <a:t>)</a:t>
          </a:r>
          <a:endParaRPr lang="en-US"/>
        </a:p>
      </dgm:t>
    </dgm:pt>
    <dgm:pt modelId="{0B0F26CE-2F1D-4EE7-8407-DFB606295B5E}" type="parTrans" cxnId="{33157390-F3B3-4E23-B49F-6A219C780688}">
      <dgm:prSet/>
      <dgm:spPr/>
      <dgm:t>
        <a:bodyPr/>
        <a:lstStyle/>
        <a:p>
          <a:endParaRPr lang="en-US"/>
        </a:p>
      </dgm:t>
    </dgm:pt>
    <dgm:pt modelId="{93FC22AC-D591-45C8-AFC3-12F0B3689B7D}" type="sibTrans" cxnId="{33157390-F3B3-4E23-B49F-6A219C780688}">
      <dgm:prSet/>
      <dgm:spPr/>
      <dgm:t>
        <a:bodyPr/>
        <a:lstStyle/>
        <a:p>
          <a:endParaRPr lang="en-US"/>
        </a:p>
      </dgm:t>
    </dgm:pt>
    <dgm:pt modelId="{B1F309C5-83C6-42B6-AAC2-C15E9021EB2A}" type="pres">
      <dgm:prSet presAssocID="{BA31067C-939A-4493-90F6-2E77F0A6DEC7}" presName="linear" presStyleCnt="0">
        <dgm:presLayoutVars>
          <dgm:animLvl val="lvl"/>
          <dgm:resizeHandles val="exact"/>
        </dgm:presLayoutVars>
      </dgm:prSet>
      <dgm:spPr/>
    </dgm:pt>
    <dgm:pt modelId="{C205E5D4-74E8-42F4-9B49-959A3D0A3560}" type="pres">
      <dgm:prSet presAssocID="{5BDC3E3B-5409-499A-8456-49B4B1DF3F4C}" presName="parentText" presStyleLbl="node1" presStyleIdx="0" presStyleCnt="3">
        <dgm:presLayoutVars>
          <dgm:chMax val="0"/>
          <dgm:bulletEnabled val="1"/>
        </dgm:presLayoutVars>
      </dgm:prSet>
      <dgm:spPr/>
    </dgm:pt>
    <dgm:pt modelId="{B3CC37CA-DBAD-4EEB-8D9B-AA13E04DB5B4}" type="pres">
      <dgm:prSet presAssocID="{0B5C4F92-BD4F-47B9-A1E2-230D33FCC317}" presName="spacer" presStyleCnt="0"/>
      <dgm:spPr/>
    </dgm:pt>
    <dgm:pt modelId="{E7E6ACE8-8D1C-48C1-9101-A5578225006E}" type="pres">
      <dgm:prSet presAssocID="{E2B8447F-4E5F-4C8A-B616-7C6AB877942F}" presName="parentText" presStyleLbl="node1" presStyleIdx="1" presStyleCnt="3">
        <dgm:presLayoutVars>
          <dgm:chMax val="0"/>
          <dgm:bulletEnabled val="1"/>
        </dgm:presLayoutVars>
      </dgm:prSet>
      <dgm:spPr/>
    </dgm:pt>
    <dgm:pt modelId="{CFC80945-2CB9-42E5-A7B0-284C0CAA8DD3}" type="pres">
      <dgm:prSet presAssocID="{B8ED0442-55BB-4608-A918-0AE291B170B3}" presName="spacer" presStyleCnt="0"/>
      <dgm:spPr/>
    </dgm:pt>
    <dgm:pt modelId="{80F29C31-D3ED-41CD-971E-3AD284B877BF}" type="pres">
      <dgm:prSet presAssocID="{815F3C17-CA78-4E72-A1CD-61EA3C2C5F3B}" presName="parentText" presStyleLbl="node1" presStyleIdx="2" presStyleCnt="3">
        <dgm:presLayoutVars>
          <dgm:chMax val="0"/>
          <dgm:bulletEnabled val="1"/>
        </dgm:presLayoutVars>
      </dgm:prSet>
      <dgm:spPr/>
    </dgm:pt>
  </dgm:ptLst>
  <dgm:cxnLst>
    <dgm:cxn modelId="{92F4735F-6269-4CE2-98BE-156FA7BB5DC5}" type="presOf" srcId="{E2B8447F-4E5F-4C8A-B616-7C6AB877942F}" destId="{E7E6ACE8-8D1C-48C1-9101-A5578225006E}" srcOrd="0" destOrd="0" presId="urn:microsoft.com/office/officeart/2005/8/layout/vList2"/>
    <dgm:cxn modelId="{1EC51554-CAA1-4A72-90BE-74F585A6AE26}" type="presOf" srcId="{815F3C17-CA78-4E72-A1CD-61EA3C2C5F3B}" destId="{80F29C31-D3ED-41CD-971E-3AD284B877BF}" srcOrd="0" destOrd="0" presId="urn:microsoft.com/office/officeart/2005/8/layout/vList2"/>
    <dgm:cxn modelId="{A0A9037E-3E1B-422B-A024-24B40F69E2F0}" type="presOf" srcId="{BA31067C-939A-4493-90F6-2E77F0A6DEC7}" destId="{B1F309C5-83C6-42B6-AAC2-C15E9021EB2A}" srcOrd="0" destOrd="0" presId="urn:microsoft.com/office/officeart/2005/8/layout/vList2"/>
    <dgm:cxn modelId="{33157390-F3B3-4E23-B49F-6A219C780688}" srcId="{BA31067C-939A-4493-90F6-2E77F0A6DEC7}" destId="{815F3C17-CA78-4E72-A1CD-61EA3C2C5F3B}" srcOrd="2" destOrd="0" parTransId="{0B0F26CE-2F1D-4EE7-8407-DFB606295B5E}" sibTransId="{93FC22AC-D591-45C8-AFC3-12F0B3689B7D}"/>
    <dgm:cxn modelId="{71461AA7-65E9-4928-822E-709000CC2566}" srcId="{BA31067C-939A-4493-90F6-2E77F0A6DEC7}" destId="{5BDC3E3B-5409-499A-8456-49B4B1DF3F4C}" srcOrd="0" destOrd="0" parTransId="{AF5522EE-309B-43D6-8865-7FF76BE8A3E2}" sibTransId="{0B5C4F92-BD4F-47B9-A1E2-230D33FCC317}"/>
    <dgm:cxn modelId="{ADDC5DD2-ACAB-44CB-979D-A9B64C04B5E0}" type="presOf" srcId="{5BDC3E3B-5409-499A-8456-49B4B1DF3F4C}" destId="{C205E5D4-74E8-42F4-9B49-959A3D0A3560}" srcOrd="0" destOrd="0" presId="urn:microsoft.com/office/officeart/2005/8/layout/vList2"/>
    <dgm:cxn modelId="{181F7EE0-09FB-4A45-B237-0AE2F49ECAD6}" srcId="{BA31067C-939A-4493-90F6-2E77F0A6DEC7}" destId="{E2B8447F-4E5F-4C8A-B616-7C6AB877942F}" srcOrd="1" destOrd="0" parTransId="{0339971C-9847-4805-BA84-1A033029A979}" sibTransId="{B8ED0442-55BB-4608-A918-0AE291B170B3}"/>
    <dgm:cxn modelId="{056B3274-34F8-4983-A094-2913E43FA439}" type="presParOf" srcId="{B1F309C5-83C6-42B6-AAC2-C15E9021EB2A}" destId="{C205E5D4-74E8-42F4-9B49-959A3D0A3560}" srcOrd="0" destOrd="0" presId="urn:microsoft.com/office/officeart/2005/8/layout/vList2"/>
    <dgm:cxn modelId="{726003EF-A83D-4AA4-B8CC-E25FBD5DF8A6}" type="presParOf" srcId="{B1F309C5-83C6-42B6-AAC2-C15E9021EB2A}" destId="{B3CC37CA-DBAD-4EEB-8D9B-AA13E04DB5B4}" srcOrd="1" destOrd="0" presId="urn:microsoft.com/office/officeart/2005/8/layout/vList2"/>
    <dgm:cxn modelId="{60355E2F-005D-431A-A53F-798330A1B4EA}" type="presParOf" srcId="{B1F309C5-83C6-42B6-AAC2-C15E9021EB2A}" destId="{E7E6ACE8-8D1C-48C1-9101-A5578225006E}" srcOrd="2" destOrd="0" presId="urn:microsoft.com/office/officeart/2005/8/layout/vList2"/>
    <dgm:cxn modelId="{5D9C4002-13F9-4FEE-9AD6-17A5A1D34515}" type="presParOf" srcId="{B1F309C5-83C6-42B6-AAC2-C15E9021EB2A}" destId="{CFC80945-2CB9-42E5-A7B0-284C0CAA8DD3}" srcOrd="3" destOrd="0" presId="urn:microsoft.com/office/officeart/2005/8/layout/vList2"/>
    <dgm:cxn modelId="{D37010CC-AA7A-43D5-9F78-C30E4D5245DD}" type="presParOf" srcId="{B1F309C5-83C6-42B6-AAC2-C15E9021EB2A}" destId="{80F29C31-D3ED-41CD-971E-3AD284B877BF}"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05E5D4-74E8-42F4-9B49-959A3D0A3560}">
      <dsp:nvSpPr>
        <dsp:cNvPr id="0" name=""/>
        <dsp:cNvSpPr/>
      </dsp:nvSpPr>
      <dsp:spPr>
        <a:xfrm>
          <a:off x="0" y="29462"/>
          <a:ext cx="10398125" cy="1469830"/>
        </a:xfrm>
        <a:prstGeom prst="round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GB" sz="3700" b="1" kern="1200"/>
            <a:t>Uni</a:t>
          </a:r>
          <a:r>
            <a:rPr lang="en-GB" sz="3700" kern="1200"/>
            <a:t>variate (e.g. an </a:t>
          </a:r>
          <a:r>
            <a:rPr lang="en-GB" sz="3700" b="1" kern="1200"/>
            <a:t>age</a:t>
          </a:r>
          <a:r>
            <a:rPr lang="en-GB" sz="3700" kern="1200"/>
            <a:t> distribution)</a:t>
          </a:r>
          <a:endParaRPr lang="en-US" sz="3700" kern="1200"/>
        </a:p>
      </dsp:txBody>
      <dsp:txXfrm>
        <a:off x="71751" y="101213"/>
        <a:ext cx="10254623" cy="1326328"/>
      </dsp:txXfrm>
    </dsp:sp>
    <dsp:sp modelId="{E7E6ACE8-8D1C-48C1-9101-A5578225006E}">
      <dsp:nvSpPr>
        <dsp:cNvPr id="0" name=""/>
        <dsp:cNvSpPr/>
      </dsp:nvSpPr>
      <dsp:spPr>
        <a:xfrm>
          <a:off x="0" y="1605853"/>
          <a:ext cx="10398125" cy="1469830"/>
        </a:xfrm>
        <a:prstGeom prst="roundRect">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GB" sz="3700" b="1" kern="1200"/>
            <a:t>Bi</a:t>
          </a:r>
          <a:r>
            <a:rPr lang="en-GB" sz="3700" kern="1200"/>
            <a:t>variate (e.g. </a:t>
          </a:r>
          <a:r>
            <a:rPr lang="en-GB" sz="3700" b="1" kern="1200"/>
            <a:t>age</a:t>
          </a:r>
          <a:r>
            <a:rPr lang="en-GB" sz="3700" kern="1200"/>
            <a:t> distribution by </a:t>
          </a:r>
          <a:r>
            <a:rPr lang="en-GB" sz="3700" b="1" kern="1200"/>
            <a:t>gender</a:t>
          </a:r>
          <a:r>
            <a:rPr lang="en-GB" sz="3700" kern="1200"/>
            <a:t>)</a:t>
          </a:r>
          <a:endParaRPr lang="en-US" sz="3700" kern="1200"/>
        </a:p>
      </dsp:txBody>
      <dsp:txXfrm>
        <a:off x="71751" y="1677604"/>
        <a:ext cx="10254623" cy="1326328"/>
      </dsp:txXfrm>
    </dsp:sp>
    <dsp:sp modelId="{80F29C31-D3ED-41CD-971E-3AD284B877BF}">
      <dsp:nvSpPr>
        <dsp:cNvPr id="0" name=""/>
        <dsp:cNvSpPr/>
      </dsp:nvSpPr>
      <dsp:spPr>
        <a:xfrm>
          <a:off x="0" y="3182243"/>
          <a:ext cx="10398125" cy="1469830"/>
        </a:xfrm>
        <a:prstGeom prst="roundRect">
          <a:avLst/>
        </a:prstGeom>
        <a:gradFill rotWithShape="0">
          <a:gsLst>
            <a:gs pos="0">
              <a:schemeClr val="accent4">
                <a:hueOff val="0"/>
                <a:satOff val="0"/>
                <a:lumOff val="0"/>
                <a:alphaOff val="0"/>
                <a:shade val="85000"/>
                <a:satMod val="130000"/>
              </a:schemeClr>
            </a:gs>
            <a:gs pos="34000">
              <a:schemeClr val="accent4">
                <a:hueOff val="0"/>
                <a:satOff val="0"/>
                <a:lumOff val="0"/>
                <a:alphaOff val="0"/>
                <a:shade val="87000"/>
                <a:satMod val="125000"/>
              </a:schemeClr>
            </a:gs>
            <a:gs pos="70000">
              <a:schemeClr val="accent4">
                <a:hueOff val="0"/>
                <a:satOff val="0"/>
                <a:lumOff val="0"/>
                <a:alphaOff val="0"/>
                <a:tint val="100000"/>
                <a:shade val="90000"/>
                <a:satMod val="130000"/>
              </a:schemeClr>
            </a:gs>
            <a:gs pos="100000">
              <a:schemeClr val="accent4">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GB" sz="3700" b="1" kern="1200"/>
            <a:t>Multi</a:t>
          </a:r>
          <a:r>
            <a:rPr lang="en-GB" sz="3700" kern="1200"/>
            <a:t>variate (e.g. </a:t>
          </a:r>
          <a:r>
            <a:rPr lang="en-GB" sz="3700" b="1" kern="1200"/>
            <a:t>age</a:t>
          </a:r>
          <a:r>
            <a:rPr lang="en-GB" sz="3700" kern="1200"/>
            <a:t> distribution by </a:t>
          </a:r>
          <a:r>
            <a:rPr lang="en-GB" sz="3700" b="1" kern="1200"/>
            <a:t>gender</a:t>
          </a:r>
          <a:r>
            <a:rPr lang="en-GB" sz="3700" kern="1200"/>
            <a:t> and </a:t>
          </a:r>
          <a:r>
            <a:rPr lang="en-GB" sz="3700" b="1" kern="1200"/>
            <a:t>ethnicity</a:t>
          </a:r>
          <a:r>
            <a:rPr lang="en-GB" sz="3700" kern="1200"/>
            <a:t>)</a:t>
          </a:r>
          <a:endParaRPr lang="en-US" sz="3700" kern="1200"/>
        </a:p>
      </dsp:txBody>
      <dsp:txXfrm>
        <a:off x="71751" y="3253994"/>
        <a:ext cx="10254623" cy="132632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05E5D4-74E8-42F4-9B49-959A3D0A3560}">
      <dsp:nvSpPr>
        <dsp:cNvPr id="0" name=""/>
        <dsp:cNvSpPr/>
      </dsp:nvSpPr>
      <dsp:spPr>
        <a:xfrm>
          <a:off x="0" y="29462"/>
          <a:ext cx="10398125" cy="1469830"/>
        </a:xfrm>
        <a:prstGeom prst="round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GB" sz="3700" b="1" kern="1200"/>
            <a:t>Uni</a:t>
          </a:r>
          <a:r>
            <a:rPr lang="en-GB" sz="3700" kern="1200"/>
            <a:t>variate (e.g. an </a:t>
          </a:r>
          <a:r>
            <a:rPr lang="en-GB" sz="3700" b="1" kern="1200"/>
            <a:t>age</a:t>
          </a:r>
          <a:r>
            <a:rPr lang="en-GB" sz="3700" kern="1200"/>
            <a:t> distribution)</a:t>
          </a:r>
          <a:endParaRPr lang="en-US" sz="3700" kern="1200"/>
        </a:p>
      </dsp:txBody>
      <dsp:txXfrm>
        <a:off x="71751" y="101213"/>
        <a:ext cx="10254623" cy="1326328"/>
      </dsp:txXfrm>
    </dsp:sp>
    <dsp:sp modelId="{E7E6ACE8-8D1C-48C1-9101-A5578225006E}">
      <dsp:nvSpPr>
        <dsp:cNvPr id="0" name=""/>
        <dsp:cNvSpPr/>
      </dsp:nvSpPr>
      <dsp:spPr>
        <a:xfrm>
          <a:off x="0" y="1605853"/>
          <a:ext cx="10398125" cy="1469830"/>
        </a:xfrm>
        <a:prstGeom prst="roundRect">
          <a:avLst/>
        </a:prstGeom>
        <a:solidFill>
          <a:schemeClr val="bg1">
            <a:lumMod val="95000"/>
          </a:schemeClr>
        </a:soli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GB" sz="3700" b="1" kern="1200"/>
            <a:t>Bi</a:t>
          </a:r>
          <a:r>
            <a:rPr lang="en-GB" sz="3700" kern="1200"/>
            <a:t>variate (e.g. </a:t>
          </a:r>
          <a:r>
            <a:rPr lang="en-GB" sz="3700" b="1" kern="1200"/>
            <a:t>age</a:t>
          </a:r>
          <a:r>
            <a:rPr lang="en-GB" sz="3700" kern="1200"/>
            <a:t> distribution by </a:t>
          </a:r>
          <a:r>
            <a:rPr lang="en-GB" sz="3700" b="1" kern="1200"/>
            <a:t>gender</a:t>
          </a:r>
          <a:r>
            <a:rPr lang="en-GB" sz="3700" kern="1200"/>
            <a:t>)</a:t>
          </a:r>
          <a:endParaRPr lang="en-US" sz="3700" kern="1200"/>
        </a:p>
      </dsp:txBody>
      <dsp:txXfrm>
        <a:off x="71751" y="1677604"/>
        <a:ext cx="10254623" cy="1326328"/>
      </dsp:txXfrm>
    </dsp:sp>
    <dsp:sp modelId="{80F29C31-D3ED-41CD-971E-3AD284B877BF}">
      <dsp:nvSpPr>
        <dsp:cNvPr id="0" name=""/>
        <dsp:cNvSpPr/>
      </dsp:nvSpPr>
      <dsp:spPr>
        <a:xfrm>
          <a:off x="0" y="3182243"/>
          <a:ext cx="10398125" cy="1469830"/>
        </a:xfrm>
        <a:prstGeom prst="roundRect">
          <a:avLst/>
        </a:prstGeom>
        <a:solidFill>
          <a:schemeClr val="bg1">
            <a:lumMod val="95000"/>
          </a:schemeClr>
        </a:soli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GB" sz="3700" b="1" kern="1200"/>
            <a:t>Multi</a:t>
          </a:r>
          <a:r>
            <a:rPr lang="en-GB" sz="3700" kern="1200"/>
            <a:t>variate (e.g. </a:t>
          </a:r>
          <a:r>
            <a:rPr lang="en-GB" sz="3700" b="1" kern="1200"/>
            <a:t>age</a:t>
          </a:r>
          <a:r>
            <a:rPr lang="en-GB" sz="3700" kern="1200"/>
            <a:t> distribution by </a:t>
          </a:r>
          <a:r>
            <a:rPr lang="en-GB" sz="3700" b="1" kern="1200"/>
            <a:t>gender</a:t>
          </a:r>
          <a:r>
            <a:rPr lang="en-GB" sz="3700" kern="1200"/>
            <a:t> and </a:t>
          </a:r>
          <a:r>
            <a:rPr lang="en-GB" sz="3700" b="1" kern="1200"/>
            <a:t>ethnicity</a:t>
          </a:r>
          <a:r>
            <a:rPr lang="en-GB" sz="3700" kern="1200"/>
            <a:t>)</a:t>
          </a:r>
          <a:endParaRPr lang="en-US" sz="3700" kern="1200"/>
        </a:p>
      </dsp:txBody>
      <dsp:txXfrm>
        <a:off x="71751" y="3253994"/>
        <a:ext cx="10254623" cy="132632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5FBD195-041F-A9A0-1644-740C91990AE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37D01E07-BD6F-76A0-E2F3-6F9E834A0EE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03203E3-7C81-41A5-A697-954FF252F964}" type="datetimeFigureOut">
              <a:rPr lang="en-GB" smtClean="0"/>
              <a:t>01/10/2024</a:t>
            </a:fld>
            <a:endParaRPr lang="en-GB"/>
          </a:p>
        </p:txBody>
      </p:sp>
      <p:sp>
        <p:nvSpPr>
          <p:cNvPr id="4" name="Footer Placeholder 3">
            <a:extLst>
              <a:ext uri="{FF2B5EF4-FFF2-40B4-BE49-F238E27FC236}">
                <a16:creationId xmlns:a16="http://schemas.microsoft.com/office/drawing/2014/main" id="{DDFBD701-2DB0-B4B2-C5BD-0490DCBA57E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4251DA51-44A7-C88C-C39E-6DA6922B2AB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80050DA-C3C8-4D4F-9A52-26049FB521EA}" type="slidenum">
              <a:rPr lang="en-GB" smtClean="0"/>
              <a:t>‹#›</a:t>
            </a:fld>
            <a:endParaRPr lang="en-GB"/>
          </a:p>
        </p:txBody>
      </p:sp>
    </p:spTree>
    <p:extLst>
      <p:ext uri="{BB962C8B-B14F-4D97-AF65-F5344CB8AC3E}">
        <p14:creationId xmlns:p14="http://schemas.microsoft.com/office/powerpoint/2010/main" val="3368180986"/>
      </p:ext>
    </p:extLst>
  </p:cSld>
  <p:clrMap bg1="lt1" tx1="dk1" bg2="lt2" tx2="dk2" accent1="accent1" accent2="accent2" accent3="accent3" accent4="accent4" accent5="accent5" accent6="accent6" hlink="hlink" folHlink="folHlink"/>
  <p:hf sldNum="0" hdr="0" ftr="0" dt="0"/>
</p:handoutMaster>
</file>

<file path=ppt/media/hdphoto1.wdp>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30.png>
</file>

<file path=ppt/media/image24.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svg>
</file>

<file path=ppt/media/image40.svg>
</file>

<file path=ppt/media/image41.png>
</file>

<file path=ppt/media/image42.svg>
</file>

<file path=ppt/media/image43.png>
</file>

<file path=ppt/media/image44.svg>
</file>

<file path=ppt/media/image45.png>
</file>

<file path=ppt/media/image46.svg>
</file>

<file path=ppt/media/image47.png>
</file>

<file path=ppt/media/image48.svg>
</file>

<file path=ppt/media/image49.png>
</file>

<file path=ppt/media/image5.png>
</file>

<file path=ppt/media/image50.svg>
</file>

<file path=ppt/media/image51.png>
</file>

<file path=ppt/media/image52.png>
</file>

<file path=ppt/media/image53.svg>
</file>

<file path=ppt/media/image54.png>
</file>

<file path=ppt/media/image55.png>
</file>

<file path=ppt/media/image56.jpeg>
</file>

<file path=ppt/media/image57.jpeg>
</file>

<file path=ppt/media/image58.jpeg>
</file>

<file path=ppt/media/image59.png>
</file>

<file path=ppt/media/image6.png>
</file>

<file path=ppt/media/image60.png>
</file>

<file path=ppt/media/image61.png>
</file>

<file path=ppt/media/image62.jpe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jpe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E54BCB-1937-48CE-9F00-49B381FEB4E9}" type="datetimeFigureOut">
              <a:rPr lang="en-GB" smtClean="0"/>
              <a:t>01/10/2024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5A333E-A95D-42FE-9CF0-D7FBE7CB01EA}" type="slidenum">
              <a:rPr lang="en-GB" smtClean="0"/>
              <a:t>‹#›</a:t>
            </a:fld>
            <a:endParaRPr lang="en-GB"/>
          </a:p>
        </p:txBody>
      </p:sp>
    </p:spTree>
    <p:extLst>
      <p:ext uri="{BB962C8B-B14F-4D97-AF65-F5344CB8AC3E}">
        <p14:creationId xmlns:p14="http://schemas.microsoft.com/office/powerpoint/2010/main" val="611448267"/>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9675041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Numerical data more common in the natural, physical world;</a:t>
            </a:r>
          </a:p>
          <a:p>
            <a:r>
              <a:rPr lang="en-GB" dirty="0"/>
              <a:t>In social science we have many categorical variables, as much of what we do is categorise people and their characteristics.</a:t>
            </a:r>
          </a:p>
        </p:txBody>
      </p:sp>
      <p:sp>
        <p:nvSpPr>
          <p:cNvPr id="4" name="Slide Number Placeholder 3"/>
          <p:cNvSpPr>
            <a:spLocks noGrp="1"/>
          </p:cNvSpPr>
          <p:nvPr>
            <p:ph type="sldNum" sz="quarter" idx="5"/>
          </p:nvPr>
        </p:nvSpPr>
        <p:spPr/>
        <p:txBody>
          <a:bodyPr/>
          <a:lstStyle/>
          <a:p>
            <a:fld id="{AEE37250-ED74-45FE-8EEE-E7DB43DB6CB1}" type="slidenum">
              <a:rPr lang="en-GB" smtClean="0"/>
              <a:t>13</a:t>
            </a:fld>
            <a:endParaRPr lang="en-GB"/>
          </a:p>
        </p:txBody>
      </p:sp>
    </p:spTree>
    <p:extLst>
      <p:ext uri="{BB962C8B-B14F-4D97-AF65-F5344CB8AC3E}">
        <p14:creationId xmlns:p14="http://schemas.microsoft.com/office/powerpoint/2010/main" val="19843814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a:solidFill>
                  <a:schemeClr val="tx1"/>
                </a:solidFill>
                <a:latin typeface="+mn-lt"/>
                <a:ea typeface="+mn-ea"/>
                <a:cs typeface="+mn-cs"/>
              </a:rPr>
              <a:t>What does “arrange/order the values hierarchically” mean? If we take gender as an example, it is not reasonable to say that “Man” is less or more than “Woman”. As another example, we can take ethnicity: it is not reasonable to see “English” as less or more than “French”. For variables such as self-rated health, on the other hand, it is possible to say that “Excellent health” is better than “Good health”. Moreover, it is possible to say that a 2:1 grade is better than a 2:2.</a:t>
            </a:r>
          </a:p>
          <a:p>
            <a:r>
              <a:rPr lang="en-GB" sz="1200" b="0" i="0" u="none" strike="noStrike" kern="1200" baseline="0" dirty="0">
                <a:solidFill>
                  <a:schemeClr val="tx1"/>
                </a:solidFill>
                <a:latin typeface="+mn-lt"/>
                <a:ea typeface="+mn-ea"/>
                <a:cs typeface="+mn-cs"/>
              </a:rPr>
              <a:t>What does “distance” mean? If we take income as an example, we know that 1000 dollars are twice as much as 500 dollars, and 2000 dollars are twice as much as 1000 dollars. The same logic applies to variables such as age: it is the same distance between 2 years and 4 years as between 6 years and 8 years. Thus, having the same distance between the values means that the differences between two values are the same regardless of which part of the scale you are looking at. </a:t>
            </a:r>
          </a:p>
          <a:p>
            <a:r>
              <a:rPr lang="en-GB" sz="1200" b="0" i="0" u="none" strike="noStrike" kern="1200" baseline="0" dirty="0">
                <a:solidFill>
                  <a:schemeClr val="tx1"/>
                </a:solidFill>
                <a:latin typeface="+mn-lt"/>
                <a:ea typeface="+mn-ea"/>
                <a:cs typeface="+mn-cs"/>
              </a:rPr>
              <a:t>What does “absolute zero point” mean? Basically, it means that the scale cannot have negative values. It is possible for the temperature to be minus 10 degrees Celsius, but is not possible to have less than zero years of schooling or having less than zero days of unemployment. </a:t>
            </a:r>
            <a:endParaRPr lang="en-GB" dirty="0"/>
          </a:p>
        </p:txBody>
      </p:sp>
      <p:sp>
        <p:nvSpPr>
          <p:cNvPr id="4" name="Slide Number Placeholder 3"/>
          <p:cNvSpPr>
            <a:spLocks noGrp="1"/>
          </p:cNvSpPr>
          <p:nvPr>
            <p:ph type="sldNum" sz="quarter" idx="5"/>
          </p:nvPr>
        </p:nvSpPr>
        <p:spPr/>
        <p:txBody>
          <a:bodyPr/>
          <a:lstStyle/>
          <a:p>
            <a:fld id="{AEE37250-ED74-45FE-8EEE-E7DB43DB6CB1}" type="slidenum">
              <a:rPr lang="en-GB" smtClean="0"/>
              <a:t>14</a:t>
            </a:fld>
            <a:endParaRPr lang="en-GB"/>
          </a:p>
        </p:txBody>
      </p:sp>
    </p:spTree>
    <p:extLst>
      <p:ext uri="{BB962C8B-B14F-4D97-AF65-F5344CB8AC3E}">
        <p14:creationId xmlns:p14="http://schemas.microsoft.com/office/powerpoint/2010/main" val="30380672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EE37250-ED74-45FE-8EEE-E7DB43DB6CB1}" type="slidenum">
              <a:rPr lang="en-GB" smtClean="0"/>
              <a:t>15</a:t>
            </a:fld>
            <a:endParaRPr lang="en-GB"/>
          </a:p>
        </p:txBody>
      </p:sp>
    </p:spTree>
    <p:extLst>
      <p:ext uri="{BB962C8B-B14F-4D97-AF65-F5344CB8AC3E}">
        <p14:creationId xmlns:p14="http://schemas.microsoft.com/office/powerpoint/2010/main" val="3804192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EE37250-ED74-45FE-8EEE-E7DB43DB6CB1}" type="slidenum">
              <a:rPr lang="en-GB" smtClean="0"/>
              <a:t>16</a:t>
            </a:fld>
            <a:endParaRPr lang="en-GB"/>
          </a:p>
        </p:txBody>
      </p:sp>
    </p:spTree>
    <p:extLst>
      <p:ext uri="{BB962C8B-B14F-4D97-AF65-F5344CB8AC3E}">
        <p14:creationId xmlns:p14="http://schemas.microsoft.com/office/powerpoint/2010/main" val="26882506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sz="1800" b="0" i="0" u="none" strike="noStrike" baseline="0" dirty="0">
                <a:latin typeface="PalatinoLTStd-Roman"/>
              </a:rPr>
              <a:t>The social sciences are about explaining patterns among groups of people.</a:t>
            </a:r>
          </a:p>
          <a:p>
            <a:pPr algn="l"/>
            <a:r>
              <a:rPr lang="en-GB" sz="1800" b="0" i="0" u="none" strike="noStrike" baseline="0" dirty="0">
                <a:latin typeface="PalatinoLTStd-Roman"/>
              </a:rPr>
              <a:t>Statistical analysis begins with describing these patterns numerically. At the most basic level, this means counting the numbers of people who fit into different categories. These counts are called </a:t>
            </a:r>
            <a:r>
              <a:rPr lang="en-GB" sz="1800" b="1" i="0" u="none" strike="noStrike" baseline="0" dirty="0">
                <a:latin typeface="PalatinoLTStd-Bold"/>
              </a:rPr>
              <a:t>frequencies</a:t>
            </a:r>
            <a:r>
              <a:rPr lang="en-GB" sz="1800" b="0" i="0" u="none" strike="noStrike" baseline="0" dirty="0">
                <a:latin typeface="PalatinoLTStd-Roman"/>
              </a:rPr>
              <a:t>.</a:t>
            </a:r>
          </a:p>
          <a:p>
            <a:pPr algn="l"/>
            <a:r>
              <a:rPr lang="en-GB" sz="1800" b="0" i="0" u="none" strike="noStrike" baseline="0" dirty="0">
                <a:latin typeface="PalatinoLTStd-Roman"/>
              </a:rPr>
              <a:t>Example: the number of people in the dataset who prefer the UK to leave the EU; </a:t>
            </a:r>
          </a:p>
          <a:p>
            <a:pPr algn="l"/>
            <a:r>
              <a:rPr lang="en-GB" sz="1800" b="0" i="0" u="none" strike="noStrike" baseline="0" dirty="0">
                <a:latin typeface="PalatinoLTStd-Roman"/>
              </a:rPr>
              <a:t>Then, comparing this number to the total number of people in the dataset we can calculate the </a:t>
            </a:r>
            <a:r>
              <a:rPr lang="en-GB" sz="1800" b="1" i="0" u="none" strike="noStrike" baseline="0" dirty="0">
                <a:latin typeface="PalatinoLTStd-Roman"/>
              </a:rPr>
              <a:t>percentage</a:t>
            </a:r>
            <a:r>
              <a:rPr lang="en-GB" sz="1800" b="0" i="0" u="none" strike="noStrike" baseline="0" dirty="0">
                <a:latin typeface="PalatinoLTStd-Roman"/>
              </a:rPr>
              <a:t> or </a:t>
            </a:r>
            <a:r>
              <a:rPr lang="en-GB" sz="1800" b="1" i="0" u="none" strike="noStrike" baseline="0" dirty="0">
                <a:latin typeface="PalatinoLTStd-Roman"/>
              </a:rPr>
              <a:t>proportion</a:t>
            </a:r>
            <a:r>
              <a:rPr lang="en-GB" sz="1800" b="0" i="0" u="none" strike="noStrike" baseline="0" dirty="0">
                <a:latin typeface="PalatinoLTStd-Roman"/>
              </a:rPr>
              <a:t> of those who prefer the UK to leave the EU.</a:t>
            </a:r>
          </a:p>
          <a:p>
            <a:pPr algn="l"/>
            <a:r>
              <a:rPr lang="en-GB" sz="1800" b="0" i="0" u="none" strike="noStrike" baseline="0" dirty="0">
                <a:latin typeface="PalatinoLTStd-Roman"/>
              </a:rPr>
              <a:t>Simplest are raw frequencies</a:t>
            </a:r>
          </a:p>
          <a:p>
            <a:pPr algn="l"/>
            <a:r>
              <a:rPr lang="en-GB" sz="1800" b="0" i="0" u="none" strike="noStrike" baseline="0" dirty="0">
                <a:latin typeface="PalatinoLTStd-Roman"/>
              </a:rPr>
              <a:t>Relative frequencies obtained through standardization</a:t>
            </a:r>
          </a:p>
          <a:p>
            <a:pPr algn="l"/>
            <a:r>
              <a:rPr lang="en-GB" sz="1800" b="0" i="0" u="none" strike="noStrike" baseline="0" dirty="0">
                <a:latin typeface="PalatinoLTStd-Roman"/>
              </a:rPr>
              <a:t>Standardisation is important in many other contexts as it can provide simpler and comparable summary descriptions</a:t>
            </a:r>
          </a:p>
          <a:p>
            <a:pPr algn="l"/>
            <a:endParaRPr lang="en-GB" dirty="0"/>
          </a:p>
        </p:txBody>
      </p:sp>
      <p:sp>
        <p:nvSpPr>
          <p:cNvPr id="4" name="Slide Number Placeholder 3"/>
          <p:cNvSpPr>
            <a:spLocks noGrp="1"/>
          </p:cNvSpPr>
          <p:nvPr>
            <p:ph type="sldNum" sz="quarter" idx="5"/>
          </p:nvPr>
        </p:nvSpPr>
        <p:spPr/>
        <p:txBody>
          <a:bodyPr/>
          <a:lstStyle/>
          <a:p>
            <a:fld id="{AEE37250-ED74-45FE-8EEE-E7DB43DB6CB1}" type="slidenum">
              <a:rPr lang="en-GB" smtClean="0"/>
              <a:t>17</a:t>
            </a:fld>
            <a:endParaRPr lang="en-GB"/>
          </a:p>
        </p:txBody>
      </p:sp>
    </p:spTree>
    <p:extLst>
      <p:ext uri="{BB962C8B-B14F-4D97-AF65-F5344CB8AC3E}">
        <p14:creationId xmlns:p14="http://schemas.microsoft.com/office/powerpoint/2010/main" val="774924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EE37250-ED74-45FE-8EEE-E7DB43DB6CB1}" type="slidenum">
              <a:rPr lang="en-GB" smtClean="0"/>
              <a:t>19</a:t>
            </a:fld>
            <a:endParaRPr lang="en-GB"/>
          </a:p>
        </p:txBody>
      </p:sp>
    </p:spTree>
    <p:extLst>
      <p:ext uri="{BB962C8B-B14F-4D97-AF65-F5344CB8AC3E}">
        <p14:creationId xmlns:p14="http://schemas.microsoft.com/office/powerpoint/2010/main" val="34382841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Another statistic that is not usually produced in frequency tables but can be very useful for conveying </a:t>
            </a:r>
            <a:r>
              <a:rPr lang="en-GB" b="1" dirty="0"/>
              <a:t>quantities of interest; </a:t>
            </a:r>
            <a:r>
              <a:rPr lang="en-GB" b="0" dirty="0"/>
              <a:t>direct comparisons of different categories;</a:t>
            </a:r>
          </a:p>
          <a:p>
            <a:r>
              <a:rPr lang="en-GB" dirty="0"/>
              <a:t>For every person preferring ‘remain’ there are 0.7 people preferring ‘leave’;</a:t>
            </a:r>
          </a:p>
          <a:p>
            <a:r>
              <a:rPr lang="en-GB" dirty="0"/>
              <a:t>It sounds awkward to talk about fractions of human beings; so it’s often clearer to multiply the values by ten or its multiples to confer more meaningful summaries; </a:t>
            </a:r>
          </a:p>
          <a:p>
            <a:r>
              <a:rPr lang="en-GB" dirty="0"/>
              <a:t>For every 10 </a:t>
            </a:r>
            <a:r>
              <a:rPr lang="en-GB" dirty="0" err="1"/>
              <a:t>remainers</a:t>
            </a:r>
            <a:r>
              <a:rPr lang="en-GB" dirty="0"/>
              <a:t> there are 7 leavers in the data</a:t>
            </a:r>
          </a:p>
        </p:txBody>
      </p:sp>
      <p:sp>
        <p:nvSpPr>
          <p:cNvPr id="4" name="Slide Number Placeholder 3"/>
          <p:cNvSpPr>
            <a:spLocks noGrp="1"/>
          </p:cNvSpPr>
          <p:nvPr>
            <p:ph type="sldNum" sz="quarter" idx="5"/>
          </p:nvPr>
        </p:nvSpPr>
        <p:spPr/>
        <p:txBody>
          <a:bodyPr/>
          <a:lstStyle/>
          <a:p>
            <a:fld id="{AEE37250-ED74-45FE-8EEE-E7DB43DB6CB1}" type="slidenum">
              <a:rPr lang="en-GB" smtClean="0"/>
              <a:t>20</a:t>
            </a:fld>
            <a:endParaRPr lang="en-GB"/>
          </a:p>
        </p:txBody>
      </p:sp>
    </p:spTree>
    <p:extLst>
      <p:ext uri="{BB962C8B-B14F-4D97-AF65-F5344CB8AC3E}">
        <p14:creationId xmlns:p14="http://schemas.microsoft.com/office/powerpoint/2010/main" val="407761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EE37250-ED74-45FE-8EEE-E7DB43DB6CB1}" type="slidenum">
              <a:rPr lang="en-GB" smtClean="0"/>
              <a:t>24</a:t>
            </a:fld>
            <a:endParaRPr lang="en-GB"/>
          </a:p>
        </p:txBody>
      </p:sp>
    </p:spTree>
    <p:extLst>
      <p:ext uri="{BB962C8B-B14F-4D97-AF65-F5344CB8AC3E}">
        <p14:creationId xmlns:p14="http://schemas.microsoft.com/office/powerpoint/2010/main" val="25027177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often ‘measure’ central tendency in our daily lives</a:t>
            </a:r>
          </a:p>
        </p:txBody>
      </p:sp>
      <p:sp>
        <p:nvSpPr>
          <p:cNvPr id="4" name="Slide Number Placeholder 3"/>
          <p:cNvSpPr>
            <a:spLocks noGrp="1"/>
          </p:cNvSpPr>
          <p:nvPr>
            <p:ph type="sldNum" sz="quarter" idx="5"/>
          </p:nvPr>
        </p:nvSpPr>
        <p:spPr/>
        <p:txBody>
          <a:bodyPr/>
          <a:lstStyle/>
          <a:p>
            <a:fld id="{AEE37250-ED74-45FE-8EEE-E7DB43DB6CB1}" type="slidenum">
              <a:rPr lang="en-GB" smtClean="0"/>
              <a:t>25</a:t>
            </a:fld>
            <a:endParaRPr lang="en-GB"/>
          </a:p>
        </p:txBody>
      </p:sp>
    </p:spTree>
    <p:extLst>
      <p:ext uri="{BB962C8B-B14F-4D97-AF65-F5344CB8AC3E}">
        <p14:creationId xmlns:p14="http://schemas.microsoft.com/office/powerpoint/2010/main" val="13225853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a:solidFill>
                  <a:schemeClr val="tx1"/>
                </a:solidFill>
                <a:latin typeface="+mn-lt"/>
                <a:ea typeface="+mn-ea"/>
                <a:cs typeface="+mn-cs"/>
              </a:rPr>
              <a:t>Central tendency can be defined as measures of the location of the middle in a distribution. </a:t>
            </a:r>
            <a:endParaRPr lang="en-GB" dirty="0"/>
          </a:p>
        </p:txBody>
      </p:sp>
      <p:sp>
        <p:nvSpPr>
          <p:cNvPr id="4" name="Slide Number Placeholder 3"/>
          <p:cNvSpPr>
            <a:spLocks noGrp="1"/>
          </p:cNvSpPr>
          <p:nvPr>
            <p:ph type="sldNum" sz="quarter" idx="5"/>
          </p:nvPr>
        </p:nvSpPr>
        <p:spPr/>
        <p:txBody>
          <a:bodyPr/>
          <a:lstStyle/>
          <a:p>
            <a:fld id="{AEE37250-ED74-45FE-8EEE-E7DB43DB6CB1}" type="slidenum">
              <a:rPr lang="en-GB" smtClean="0"/>
              <a:t>26</a:t>
            </a:fld>
            <a:endParaRPr lang="en-GB"/>
          </a:p>
        </p:txBody>
      </p:sp>
    </p:spTree>
    <p:extLst>
      <p:ext uri="{BB962C8B-B14F-4D97-AF65-F5344CB8AC3E}">
        <p14:creationId xmlns:p14="http://schemas.microsoft.com/office/powerpoint/2010/main" val="26701465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9594900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a:solidFill>
                  <a:schemeClr val="tx1"/>
                </a:solidFill>
                <a:latin typeface="+mn-lt"/>
                <a:ea typeface="+mn-ea"/>
                <a:cs typeface="+mn-cs"/>
              </a:rPr>
              <a:t>Central tendency can be defined as measures of the location of the middle in a distribution. </a:t>
            </a:r>
            <a:endParaRPr lang="en-GB" dirty="0"/>
          </a:p>
        </p:txBody>
      </p:sp>
      <p:sp>
        <p:nvSpPr>
          <p:cNvPr id="4" name="Slide Number Placeholder 3"/>
          <p:cNvSpPr>
            <a:spLocks noGrp="1"/>
          </p:cNvSpPr>
          <p:nvPr>
            <p:ph type="sldNum" sz="quarter" idx="5"/>
          </p:nvPr>
        </p:nvSpPr>
        <p:spPr/>
        <p:txBody>
          <a:bodyPr/>
          <a:lstStyle/>
          <a:p>
            <a:fld id="{AEE37250-ED74-45FE-8EEE-E7DB43DB6CB1}" type="slidenum">
              <a:rPr lang="en-GB" smtClean="0"/>
              <a:t>27</a:t>
            </a:fld>
            <a:endParaRPr lang="en-GB"/>
          </a:p>
        </p:txBody>
      </p:sp>
    </p:spTree>
    <p:extLst>
      <p:ext uri="{BB962C8B-B14F-4D97-AF65-F5344CB8AC3E}">
        <p14:creationId xmlns:p14="http://schemas.microsoft.com/office/powerpoint/2010/main" val="35452549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a:solidFill>
                  <a:schemeClr val="tx1"/>
                </a:solidFill>
                <a:latin typeface="+mn-lt"/>
                <a:ea typeface="+mn-ea"/>
                <a:cs typeface="+mn-cs"/>
              </a:rPr>
              <a:t>The median is the value in the absolute middle of the distribution. We sort all the values from low to high and then identifying the value in the middle of the list. </a:t>
            </a:r>
          </a:p>
          <a:p>
            <a:r>
              <a:rPr lang="en-GB" sz="1200" b="0" i="0" u="none" strike="noStrike" kern="1200" baseline="0" dirty="0">
                <a:solidFill>
                  <a:schemeClr val="tx1"/>
                </a:solidFill>
                <a:latin typeface="+mn-lt"/>
                <a:ea typeface="+mn-ea"/>
                <a:cs typeface="+mn-cs"/>
              </a:rPr>
              <a:t>Media here is 173 cm.</a:t>
            </a:r>
            <a:endParaRPr lang="en-GB" dirty="0"/>
          </a:p>
        </p:txBody>
      </p:sp>
      <p:sp>
        <p:nvSpPr>
          <p:cNvPr id="4" name="Slide Number Placeholder 3"/>
          <p:cNvSpPr>
            <a:spLocks noGrp="1"/>
          </p:cNvSpPr>
          <p:nvPr>
            <p:ph type="sldNum" sz="quarter" idx="5"/>
          </p:nvPr>
        </p:nvSpPr>
        <p:spPr/>
        <p:txBody>
          <a:bodyPr/>
          <a:lstStyle/>
          <a:p>
            <a:fld id="{AEE37250-ED74-45FE-8EEE-E7DB43DB6CB1}" type="slidenum">
              <a:rPr lang="en-GB" smtClean="0"/>
              <a:t>28</a:t>
            </a:fld>
            <a:endParaRPr lang="en-GB"/>
          </a:p>
        </p:txBody>
      </p:sp>
    </p:spTree>
    <p:extLst>
      <p:ext uri="{BB962C8B-B14F-4D97-AF65-F5344CB8AC3E}">
        <p14:creationId xmlns:p14="http://schemas.microsoft.com/office/powerpoint/2010/main" val="40951165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a:solidFill>
                  <a:schemeClr val="tx1"/>
                </a:solidFill>
                <a:latin typeface="+mn-lt"/>
                <a:ea typeface="+mn-ea"/>
                <a:cs typeface="+mn-cs"/>
              </a:rPr>
              <a:t>The mode - or “type” - is defined as the most frequently occurring value in a distribution: here 1.</a:t>
            </a:r>
            <a:endParaRPr lang="en-GB" dirty="0"/>
          </a:p>
        </p:txBody>
      </p:sp>
      <p:sp>
        <p:nvSpPr>
          <p:cNvPr id="4" name="Slide Number Placeholder 3"/>
          <p:cNvSpPr>
            <a:spLocks noGrp="1"/>
          </p:cNvSpPr>
          <p:nvPr>
            <p:ph type="sldNum" sz="quarter" idx="5"/>
          </p:nvPr>
        </p:nvSpPr>
        <p:spPr/>
        <p:txBody>
          <a:bodyPr/>
          <a:lstStyle/>
          <a:p>
            <a:fld id="{AEE37250-ED74-45FE-8EEE-E7DB43DB6CB1}" type="slidenum">
              <a:rPr lang="en-GB" smtClean="0"/>
              <a:t>29</a:t>
            </a:fld>
            <a:endParaRPr lang="en-GB"/>
          </a:p>
        </p:txBody>
      </p:sp>
    </p:spTree>
    <p:extLst>
      <p:ext uri="{BB962C8B-B14F-4D97-AF65-F5344CB8AC3E}">
        <p14:creationId xmlns:p14="http://schemas.microsoft.com/office/powerpoint/2010/main" val="26909531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a:solidFill>
                  <a:schemeClr val="tx1"/>
                </a:solidFill>
                <a:latin typeface="+mn-lt"/>
                <a:ea typeface="+mn-ea"/>
                <a:cs typeface="+mn-cs"/>
              </a:rPr>
              <a:t>Always bell-shaped. 	</a:t>
            </a:r>
          </a:p>
          <a:p>
            <a:r>
              <a:rPr lang="en-GB" sz="1200" b="0" i="0" u="none" strike="noStrike" kern="1200" baseline="0" dirty="0">
                <a:solidFill>
                  <a:schemeClr val="tx1"/>
                </a:solidFill>
                <a:latin typeface="+mn-lt"/>
                <a:ea typeface="+mn-ea"/>
                <a:cs typeface="+mn-cs"/>
              </a:rPr>
              <a:t>The peak always indicates the mean value. 	</a:t>
            </a:r>
          </a:p>
          <a:p>
            <a:r>
              <a:rPr lang="en-GB" sz="1200" b="0" i="0" u="none" strike="noStrike" kern="1200" baseline="0" dirty="0">
                <a:solidFill>
                  <a:schemeClr val="tx1"/>
                </a:solidFill>
                <a:latin typeface="+mn-lt"/>
                <a:ea typeface="+mn-ea"/>
                <a:cs typeface="+mn-cs"/>
              </a:rPr>
              <a:t>Always symmetrical, i.e. the tails on each side of the mean are equally large. This means that 50 % of the values are on one side of the mean, and 50 % of the values are on the other side of the mean. The area under the curve is always 1 (100 % of the values). </a:t>
            </a:r>
            <a:endParaRPr lang="en-GB" dirty="0"/>
          </a:p>
        </p:txBody>
      </p:sp>
      <p:sp>
        <p:nvSpPr>
          <p:cNvPr id="4" name="Slide Number Placeholder 3"/>
          <p:cNvSpPr>
            <a:spLocks noGrp="1"/>
          </p:cNvSpPr>
          <p:nvPr>
            <p:ph type="sldNum" sz="quarter" idx="5"/>
          </p:nvPr>
        </p:nvSpPr>
        <p:spPr/>
        <p:txBody>
          <a:bodyPr/>
          <a:lstStyle/>
          <a:p>
            <a:fld id="{AEE37250-ED74-45FE-8EEE-E7DB43DB6CB1}" type="slidenum">
              <a:rPr lang="en-GB" smtClean="0"/>
              <a:t>30</a:t>
            </a:fld>
            <a:endParaRPr lang="en-GB"/>
          </a:p>
        </p:txBody>
      </p:sp>
    </p:spTree>
    <p:extLst>
      <p:ext uri="{BB962C8B-B14F-4D97-AF65-F5344CB8AC3E}">
        <p14:creationId xmlns:p14="http://schemas.microsoft.com/office/powerpoint/2010/main" val="6164003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EE37250-ED74-45FE-8EEE-E7DB43DB6CB1}" type="slidenum">
              <a:rPr lang="en-GB" smtClean="0"/>
              <a:t>34</a:t>
            </a:fld>
            <a:endParaRPr lang="en-GB"/>
          </a:p>
        </p:txBody>
      </p:sp>
    </p:spTree>
    <p:extLst>
      <p:ext uri="{BB962C8B-B14F-4D97-AF65-F5344CB8AC3E}">
        <p14:creationId xmlns:p14="http://schemas.microsoft.com/office/powerpoint/2010/main" val="17083752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a:solidFill>
                  <a:schemeClr val="tx1"/>
                </a:solidFill>
                <a:latin typeface="+mn-lt"/>
                <a:ea typeface="+mn-ea"/>
                <a:cs typeface="+mn-cs"/>
              </a:rPr>
              <a:t>These measures are most suitable for continuous variables (i.e. ratio or interval) but sometimes min, max, and range are used for ordinal variables as well. However, they cannot be used for nominal variables (for the same reason as why we do not use mean or median to describe nominal variables). </a:t>
            </a:r>
            <a:endParaRPr lang="en-GB" dirty="0"/>
          </a:p>
        </p:txBody>
      </p:sp>
      <p:sp>
        <p:nvSpPr>
          <p:cNvPr id="4" name="Slide Number Placeholder 3"/>
          <p:cNvSpPr>
            <a:spLocks noGrp="1"/>
          </p:cNvSpPr>
          <p:nvPr>
            <p:ph type="sldNum" sz="quarter" idx="5"/>
          </p:nvPr>
        </p:nvSpPr>
        <p:spPr/>
        <p:txBody>
          <a:bodyPr/>
          <a:lstStyle/>
          <a:p>
            <a:fld id="{AEE37250-ED74-45FE-8EEE-E7DB43DB6CB1}" type="slidenum">
              <a:rPr lang="en-GB" smtClean="0"/>
              <a:t>35</a:t>
            </a:fld>
            <a:endParaRPr lang="en-GB"/>
          </a:p>
        </p:txBody>
      </p:sp>
    </p:spTree>
    <p:extLst>
      <p:ext uri="{BB962C8B-B14F-4D97-AF65-F5344CB8AC3E}">
        <p14:creationId xmlns:p14="http://schemas.microsoft.com/office/powerpoint/2010/main" val="20834878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a:solidFill>
                  <a:schemeClr val="tx1"/>
                </a:solidFill>
                <a:latin typeface="+mn-lt"/>
                <a:ea typeface="+mn-ea"/>
                <a:cs typeface="+mn-cs"/>
              </a:rPr>
              <a:t>The difference lies in the amount of spread of the values: because the shape of a normal distribution is not only defined by the mean value, but by the standard deviation! </a:t>
            </a:r>
          </a:p>
          <a:p>
            <a:r>
              <a:rPr lang="en-GB" sz="1200" b="0" i="0" u="none" strike="noStrike" kern="1200" baseline="0" dirty="0">
                <a:solidFill>
                  <a:schemeClr val="tx1"/>
                </a:solidFill>
                <a:latin typeface="+mn-lt"/>
                <a:ea typeface="+mn-ea"/>
                <a:cs typeface="+mn-cs"/>
              </a:rPr>
              <a:t>But what is “standard deviation”? A simple definition is that it expresses how much variation exists from the mean for a given variable. If we have a low standard deviation, it suggests that the individuals in our data have values close to the mean, and if we have a high standard deviation, it indicates that the values are more spread out over a large range of values. </a:t>
            </a:r>
            <a:endParaRPr lang="en-GB" dirty="0"/>
          </a:p>
        </p:txBody>
      </p:sp>
      <p:sp>
        <p:nvSpPr>
          <p:cNvPr id="4" name="Slide Number Placeholder 3"/>
          <p:cNvSpPr>
            <a:spLocks noGrp="1"/>
          </p:cNvSpPr>
          <p:nvPr>
            <p:ph type="sldNum" sz="quarter" idx="5"/>
          </p:nvPr>
        </p:nvSpPr>
        <p:spPr/>
        <p:txBody>
          <a:bodyPr/>
          <a:lstStyle/>
          <a:p>
            <a:fld id="{AEE37250-ED74-45FE-8EEE-E7DB43DB6CB1}" type="slidenum">
              <a:rPr lang="en-GB" smtClean="0"/>
              <a:t>36</a:t>
            </a:fld>
            <a:endParaRPr lang="en-GB"/>
          </a:p>
        </p:txBody>
      </p:sp>
    </p:spTree>
    <p:extLst>
      <p:ext uri="{BB962C8B-B14F-4D97-AF65-F5344CB8AC3E}">
        <p14:creationId xmlns:p14="http://schemas.microsoft.com/office/powerpoint/2010/main" val="10203766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EE37250-ED74-45FE-8EEE-E7DB43DB6CB1}" type="slidenum">
              <a:rPr lang="en-GB" smtClean="0"/>
              <a:t>37</a:t>
            </a:fld>
            <a:endParaRPr lang="en-GB"/>
          </a:p>
        </p:txBody>
      </p:sp>
    </p:spTree>
    <p:extLst>
      <p:ext uri="{BB962C8B-B14F-4D97-AF65-F5344CB8AC3E}">
        <p14:creationId xmlns:p14="http://schemas.microsoft.com/office/powerpoint/2010/main" val="24928625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While mean is ‘average’, median is the one in the ‘middle’; the 50</a:t>
            </a:r>
            <a:r>
              <a:rPr lang="en-GB" baseline="30000" dirty="0"/>
              <a:t>th</a:t>
            </a:r>
            <a:r>
              <a:rPr lang="en-GB" dirty="0"/>
              <a:t> percentile; means 50% of the data is below the P50 value;</a:t>
            </a:r>
          </a:p>
          <a:p>
            <a:r>
              <a:rPr lang="en-GB" dirty="0"/>
              <a:t>Divide each half into two again to get P25 and P75; the data is split into 4 quartiles;</a:t>
            </a:r>
          </a:p>
          <a:p>
            <a:r>
              <a:rPr lang="en-GB" dirty="0"/>
              <a:t>The range between P25 and P75 measures the amount of data in middle 50%.</a:t>
            </a:r>
          </a:p>
          <a:p>
            <a:r>
              <a:rPr lang="en-GB" dirty="0"/>
              <a:t>Boxplots specifically designed to capture this information.</a:t>
            </a:r>
          </a:p>
        </p:txBody>
      </p:sp>
      <p:sp>
        <p:nvSpPr>
          <p:cNvPr id="4" name="Slide Number Placeholder 3"/>
          <p:cNvSpPr>
            <a:spLocks noGrp="1"/>
          </p:cNvSpPr>
          <p:nvPr>
            <p:ph type="sldNum" sz="quarter" idx="5"/>
          </p:nvPr>
        </p:nvSpPr>
        <p:spPr/>
        <p:txBody>
          <a:bodyPr/>
          <a:lstStyle/>
          <a:p>
            <a:fld id="{AEE37250-ED74-45FE-8EEE-E7DB43DB6CB1}" type="slidenum">
              <a:rPr lang="en-GB" smtClean="0"/>
              <a:t>38</a:t>
            </a:fld>
            <a:endParaRPr lang="en-GB"/>
          </a:p>
        </p:txBody>
      </p:sp>
    </p:spTree>
    <p:extLst>
      <p:ext uri="{BB962C8B-B14F-4D97-AF65-F5344CB8AC3E}">
        <p14:creationId xmlns:p14="http://schemas.microsoft.com/office/powerpoint/2010/main" val="11023940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1581038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9564247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2271477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9566375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0018725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6985714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what exactly do we mean by ‘data’ here?</a:t>
            </a:r>
          </a:p>
          <a:p>
            <a:r>
              <a:rPr lang="en-GB" dirty="0"/>
              <a:t>Variables</a:t>
            </a:r>
          </a:p>
        </p:txBody>
      </p:sp>
      <p:sp>
        <p:nvSpPr>
          <p:cNvPr id="4" name="Slide Number Placeholder 3"/>
          <p:cNvSpPr>
            <a:spLocks noGrp="1"/>
          </p:cNvSpPr>
          <p:nvPr>
            <p:ph type="sldNum" sz="quarter" idx="5"/>
          </p:nvPr>
        </p:nvSpPr>
        <p:spPr/>
        <p:txBody>
          <a:bodyPr/>
          <a:lstStyle/>
          <a:p>
            <a:fld id="{AEE37250-ED74-45FE-8EEE-E7DB43DB6CB1}" type="slidenum">
              <a:rPr lang="en-GB" smtClean="0"/>
              <a:t>11</a:t>
            </a:fld>
            <a:endParaRPr lang="en-GB"/>
          </a:p>
        </p:txBody>
      </p:sp>
    </p:spTree>
    <p:extLst>
      <p:ext uri="{BB962C8B-B14F-4D97-AF65-F5344CB8AC3E}">
        <p14:creationId xmlns:p14="http://schemas.microsoft.com/office/powerpoint/2010/main" val="40611967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what exactly do we mean by ‘data’ here?</a:t>
            </a:r>
          </a:p>
          <a:p>
            <a:r>
              <a:rPr lang="en-GB" dirty="0"/>
              <a:t>Variables</a:t>
            </a:r>
          </a:p>
        </p:txBody>
      </p:sp>
      <p:sp>
        <p:nvSpPr>
          <p:cNvPr id="4" name="Slide Number Placeholder 3"/>
          <p:cNvSpPr>
            <a:spLocks noGrp="1"/>
          </p:cNvSpPr>
          <p:nvPr>
            <p:ph type="sldNum" sz="quarter" idx="5"/>
          </p:nvPr>
        </p:nvSpPr>
        <p:spPr/>
        <p:txBody>
          <a:bodyPr/>
          <a:lstStyle/>
          <a:p>
            <a:fld id="{AEE37250-ED74-45FE-8EEE-E7DB43DB6CB1}" type="slidenum">
              <a:rPr lang="en-GB" smtClean="0"/>
              <a:t>12</a:t>
            </a:fld>
            <a:endParaRPr lang="en-GB"/>
          </a:p>
        </p:txBody>
      </p:sp>
    </p:spTree>
    <p:extLst>
      <p:ext uri="{BB962C8B-B14F-4D97-AF65-F5344CB8AC3E}">
        <p14:creationId xmlns:p14="http://schemas.microsoft.com/office/powerpoint/2010/main" val="2114949919"/>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hyperlink" Target="https://www.chrismoreh.com/" TargetMode="External"/><Relationship Id="rId13" Type="http://schemas.openxmlformats.org/officeDocument/2006/relationships/image" Target="../media/image6.png"/><Relationship Id="rId3" Type="http://schemas.openxmlformats.org/officeDocument/2006/relationships/hyperlink" Target="https://www.ncl.ac.uk/gps/staff/profile/chrismoreh.html" TargetMode="External"/><Relationship Id="rId7" Type="http://schemas.openxmlformats.org/officeDocument/2006/relationships/hyperlink" Target="mailto:chris.moreh@ncl.ac.uk" TargetMode="External"/><Relationship Id="rId12" Type="http://schemas.openxmlformats.org/officeDocument/2006/relationships/image" Target="../media/image5.png"/><Relationship Id="rId2" Type="http://schemas.openxmlformats.org/officeDocument/2006/relationships/image" Target="../media/image1.png"/><Relationship Id="rId16"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4.svg"/><Relationship Id="rId11" Type="http://schemas.openxmlformats.org/officeDocument/2006/relationships/hyperlink" Target="https://www.linkedin.com/in/cgm-phd/" TargetMode="External"/><Relationship Id="rId5" Type="http://schemas.openxmlformats.org/officeDocument/2006/relationships/image" Target="../media/image3.png"/><Relationship Id="rId15" Type="http://schemas.openxmlformats.org/officeDocument/2006/relationships/image" Target="../media/image8.png"/><Relationship Id="rId10" Type="http://schemas.openxmlformats.org/officeDocument/2006/relationships/hyperlink" Target="https://twitter.com/cgmoreh" TargetMode="External"/><Relationship Id="rId4" Type="http://schemas.openxmlformats.org/officeDocument/2006/relationships/image" Target="../media/image2.png"/><Relationship Id="rId9" Type="http://schemas.openxmlformats.org/officeDocument/2006/relationships/hyperlink" Target="https://github.com/CGMoreh" TargetMode="External"/><Relationship Id="rId14"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3" Type="http://schemas.openxmlformats.org/officeDocument/2006/relationships/image" Target="../media/image22.svg"/><Relationship Id="rId18" Type="http://schemas.openxmlformats.org/officeDocument/2006/relationships/image" Target="../media/image27.png"/><Relationship Id="rId26" Type="http://schemas.openxmlformats.org/officeDocument/2006/relationships/image" Target="../media/image35.png"/><Relationship Id="rId39" Type="http://schemas.openxmlformats.org/officeDocument/2006/relationships/image" Target="../media/image48.svg"/><Relationship Id="rId21" Type="http://schemas.openxmlformats.org/officeDocument/2006/relationships/image" Target="../media/image30.svg"/><Relationship Id="rId34" Type="http://schemas.openxmlformats.org/officeDocument/2006/relationships/image" Target="../media/image43.png"/><Relationship Id="rId7" Type="http://schemas.openxmlformats.org/officeDocument/2006/relationships/image" Target="../media/image16.svg"/><Relationship Id="rId2" Type="http://schemas.openxmlformats.org/officeDocument/2006/relationships/image" Target="../media/image11.png"/><Relationship Id="rId16" Type="http://schemas.openxmlformats.org/officeDocument/2006/relationships/image" Target="../media/image25.png"/><Relationship Id="rId20" Type="http://schemas.openxmlformats.org/officeDocument/2006/relationships/image" Target="../media/image29.png"/><Relationship Id="rId29" Type="http://schemas.openxmlformats.org/officeDocument/2006/relationships/image" Target="../media/image38.svg"/><Relationship Id="rId41" Type="http://schemas.openxmlformats.org/officeDocument/2006/relationships/image" Target="../media/image50.svg"/><Relationship Id="rId1" Type="http://schemas.openxmlformats.org/officeDocument/2006/relationships/slideMaster" Target="../slideMasters/slideMaster1.xml"/><Relationship Id="rId6" Type="http://schemas.openxmlformats.org/officeDocument/2006/relationships/image" Target="../media/image15.png"/><Relationship Id="rId11" Type="http://schemas.openxmlformats.org/officeDocument/2006/relationships/image" Target="../media/image20.svg"/><Relationship Id="rId24" Type="http://schemas.openxmlformats.org/officeDocument/2006/relationships/image" Target="../media/image33.png"/><Relationship Id="rId32" Type="http://schemas.openxmlformats.org/officeDocument/2006/relationships/image" Target="../media/image41.png"/><Relationship Id="rId37" Type="http://schemas.openxmlformats.org/officeDocument/2006/relationships/image" Target="../media/image46.svg"/><Relationship Id="rId40" Type="http://schemas.openxmlformats.org/officeDocument/2006/relationships/image" Target="../media/image49.png"/><Relationship Id="rId5" Type="http://schemas.openxmlformats.org/officeDocument/2006/relationships/image" Target="../media/image14.svg"/><Relationship Id="rId15" Type="http://schemas.openxmlformats.org/officeDocument/2006/relationships/image" Target="../media/image24.svg"/><Relationship Id="rId23" Type="http://schemas.openxmlformats.org/officeDocument/2006/relationships/image" Target="../media/image32.svg"/><Relationship Id="rId28" Type="http://schemas.openxmlformats.org/officeDocument/2006/relationships/image" Target="../media/image37.png"/><Relationship Id="rId36" Type="http://schemas.openxmlformats.org/officeDocument/2006/relationships/image" Target="../media/image45.png"/><Relationship Id="rId10" Type="http://schemas.openxmlformats.org/officeDocument/2006/relationships/image" Target="../media/image19.png"/><Relationship Id="rId19" Type="http://schemas.openxmlformats.org/officeDocument/2006/relationships/image" Target="../media/image28.svg"/><Relationship Id="rId31" Type="http://schemas.openxmlformats.org/officeDocument/2006/relationships/image" Target="../media/image40.svg"/><Relationship Id="rId4" Type="http://schemas.openxmlformats.org/officeDocument/2006/relationships/image" Target="../media/image13.png"/><Relationship Id="rId9" Type="http://schemas.openxmlformats.org/officeDocument/2006/relationships/image" Target="../media/image18.svg"/><Relationship Id="rId14" Type="http://schemas.openxmlformats.org/officeDocument/2006/relationships/image" Target="../media/image23.png"/><Relationship Id="rId22" Type="http://schemas.openxmlformats.org/officeDocument/2006/relationships/image" Target="../media/image31.png"/><Relationship Id="rId27" Type="http://schemas.openxmlformats.org/officeDocument/2006/relationships/image" Target="../media/image36.svg"/><Relationship Id="rId30" Type="http://schemas.openxmlformats.org/officeDocument/2006/relationships/image" Target="../media/image39.png"/><Relationship Id="rId35" Type="http://schemas.openxmlformats.org/officeDocument/2006/relationships/image" Target="../media/image44.svg"/><Relationship Id="rId8" Type="http://schemas.openxmlformats.org/officeDocument/2006/relationships/image" Target="../media/image17.png"/><Relationship Id="rId3" Type="http://schemas.openxmlformats.org/officeDocument/2006/relationships/image" Target="../media/image12.svg"/><Relationship Id="rId12" Type="http://schemas.openxmlformats.org/officeDocument/2006/relationships/image" Target="../media/image21.png"/><Relationship Id="rId17" Type="http://schemas.openxmlformats.org/officeDocument/2006/relationships/image" Target="../media/image26.svg"/><Relationship Id="rId25" Type="http://schemas.openxmlformats.org/officeDocument/2006/relationships/image" Target="../media/image34.svg"/><Relationship Id="rId33" Type="http://schemas.openxmlformats.org/officeDocument/2006/relationships/image" Target="../media/image42.svg"/><Relationship Id="rId38" Type="http://schemas.openxmlformats.org/officeDocument/2006/relationships/image" Target="../media/image47.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2.svg"/><Relationship Id="rId7" Type="http://schemas.openxmlformats.org/officeDocument/2006/relationships/image" Target="../media/image18.svg"/><Relationship Id="rId2" Type="http://schemas.openxmlformats.org/officeDocument/2006/relationships/image" Target="../media/image11.png"/><Relationship Id="rId1" Type="http://schemas.openxmlformats.org/officeDocument/2006/relationships/slideMaster" Target="../slideMasters/slideMaster1.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 Id="rId9" Type="http://schemas.openxmlformats.org/officeDocument/2006/relationships/image" Target="../media/image20.svg"/></Relationships>
</file>

<file path=ppt/slideLayouts/_rels/slideLayout13.xml.rels><?xml version="1.0" encoding="UTF-8" standalone="yes"?>
<Relationships xmlns="http://schemas.openxmlformats.org/package/2006/relationships"><Relationship Id="rId8" Type="http://schemas.openxmlformats.org/officeDocument/2006/relationships/image" Target="../media/image25.png"/><Relationship Id="rId13" Type="http://schemas.openxmlformats.org/officeDocument/2006/relationships/image" Target="../media/image28.svg"/><Relationship Id="rId18" Type="http://schemas.openxmlformats.org/officeDocument/2006/relationships/image" Target="../media/image21.png"/><Relationship Id="rId3" Type="http://schemas.openxmlformats.org/officeDocument/2006/relationships/image" Target="../media/image12.svg"/><Relationship Id="rId21" Type="http://schemas.openxmlformats.org/officeDocument/2006/relationships/image" Target="../media/image14.svg"/><Relationship Id="rId7" Type="http://schemas.openxmlformats.org/officeDocument/2006/relationships/image" Target="../media/image16.svg"/><Relationship Id="rId12" Type="http://schemas.openxmlformats.org/officeDocument/2006/relationships/image" Target="../media/image27.png"/><Relationship Id="rId17" Type="http://schemas.openxmlformats.org/officeDocument/2006/relationships/image" Target="../media/image30.svg"/><Relationship Id="rId2" Type="http://schemas.openxmlformats.org/officeDocument/2006/relationships/image" Target="../media/image11.png"/><Relationship Id="rId16" Type="http://schemas.openxmlformats.org/officeDocument/2006/relationships/image" Target="../media/image29.png"/><Relationship Id="rId20" Type="http://schemas.openxmlformats.org/officeDocument/2006/relationships/image" Target="../media/image13.png"/><Relationship Id="rId1" Type="http://schemas.openxmlformats.org/officeDocument/2006/relationships/slideMaster" Target="../slideMasters/slideMaster1.xml"/><Relationship Id="rId6" Type="http://schemas.openxmlformats.org/officeDocument/2006/relationships/image" Target="../media/image15.png"/><Relationship Id="rId11" Type="http://schemas.openxmlformats.org/officeDocument/2006/relationships/image" Target="../media/image18.svg"/><Relationship Id="rId5" Type="http://schemas.openxmlformats.org/officeDocument/2006/relationships/image" Target="../media/image24.svg"/><Relationship Id="rId15" Type="http://schemas.openxmlformats.org/officeDocument/2006/relationships/image" Target="../media/image20.svg"/><Relationship Id="rId10" Type="http://schemas.openxmlformats.org/officeDocument/2006/relationships/image" Target="../media/image17.png"/><Relationship Id="rId19" Type="http://schemas.openxmlformats.org/officeDocument/2006/relationships/image" Target="../media/image22.svg"/><Relationship Id="rId4" Type="http://schemas.openxmlformats.org/officeDocument/2006/relationships/image" Target="../media/image23.png"/><Relationship Id="rId9" Type="http://schemas.openxmlformats.org/officeDocument/2006/relationships/image" Target="../media/image26.svg"/><Relationship Id="rId14" Type="http://schemas.openxmlformats.org/officeDocument/2006/relationships/image" Target="../media/image19.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8" Type="http://schemas.openxmlformats.org/officeDocument/2006/relationships/image" Target="../media/image4.svg"/><Relationship Id="rId13" Type="http://schemas.openxmlformats.org/officeDocument/2006/relationships/hyperlink" Target="https://www.linkedin.com/in/cgm-phd/" TargetMode="External"/><Relationship Id="rId18" Type="http://schemas.openxmlformats.org/officeDocument/2006/relationships/image" Target="../media/image9.png"/><Relationship Id="rId3" Type="http://schemas.openxmlformats.org/officeDocument/2006/relationships/image" Target="../media/image51.png"/><Relationship Id="rId7" Type="http://schemas.openxmlformats.org/officeDocument/2006/relationships/image" Target="../media/image3.png"/><Relationship Id="rId12" Type="http://schemas.openxmlformats.org/officeDocument/2006/relationships/hyperlink" Target="https://twitter.com/cgmoreh" TargetMode="External"/><Relationship Id="rId17" Type="http://schemas.openxmlformats.org/officeDocument/2006/relationships/image" Target="../media/image8.png"/><Relationship Id="rId2" Type="http://schemas.openxmlformats.org/officeDocument/2006/relationships/image" Target="../media/image2.png"/><Relationship Id="rId16"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53.svg"/><Relationship Id="rId11" Type="http://schemas.openxmlformats.org/officeDocument/2006/relationships/hyperlink" Target="https://github.com/CGMoreh" TargetMode="External"/><Relationship Id="rId5" Type="http://schemas.openxmlformats.org/officeDocument/2006/relationships/image" Target="../media/image52.png"/><Relationship Id="rId15" Type="http://schemas.openxmlformats.org/officeDocument/2006/relationships/image" Target="../media/image6.png"/><Relationship Id="rId10" Type="http://schemas.openxmlformats.org/officeDocument/2006/relationships/hyperlink" Target="https://www.chrismoreh.com/" TargetMode="External"/><Relationship Id="rId19" Type="http://schemas.openxmlformats.org/officeDocument/2006/relationships/image" Target="../media/image54.png"/><Relationship Id="rId4" Type="http://schemas.microsoft.com/office/2007/relationships/hdphoto" Target="../media/hdphoto1.wdp"/><Relationship Id="rId9" Type="http://schemas.openxmlformats.org/officeDocument/2006/relationships/hyperlink" Target="mailto:chris.moreh@ncl.ac.uk" TargetMode="External"/><Relationship Id="rId14"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alphaModFix amt="80000"/>
            <a:lum/>
          </a:blip>
          <a:srcRect/>
          <a:stretch>
            <a:fillRect l="-3000" r="-2000" b="25000"/>
          </a:stretch>
        </a:blip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Date Placeholder 3"/>
          <p:cNvSpPr>
            <a:spLocks noGrp="1"/>
          </p:cNvSpPr>
          <p:nvPr>
            <p:ph type="dt" sz="half" idx="10"/>
          </p:nvPr>
        </p:nvSpPr>
        <p:spPr/>
        <p:txBody>
          <a:bodyPr/>
          <a:lstStyle/>
          <a:p>
            <a:r>
              <a:rPr lang="en-US"/>
              <a:t>01/10/2024</a:t>
            </a:r>
            <a:endParaRPr lang="en-GB"/>
          </a:p>
        </p:txBody>
      </p:sp>
      <p:sp>
        <p:nvSpPr>
          <p:cNvPr id="5" name="Footer Placeholder 4"/>
          <p:cNvSpPr>
            <a:spLocks noGrp="1"/>
          </p:cNvSpPr>
          <p:nvPr>
            <p:ph type="ftr" sz="quarter" idx="11"/>
          </p:nvPr>
        </p:nvSpPr>
        <p:spPr/>
        <p:txBody>
          <a:bodyPr/>
          <a:lstStyle/>
          <a:p>
            <a:r>
              <a:rPr lang="en-GB"/>
              <a:t>Week 2 - Measurement and Description</a:t>
            </a:r>
          </a:p>
        </p:txBody>
      </p:sp>
      <p:sp>
        <p:nvSpPr>
          <p:cNvPr id="6" name="Slide Number Placeholder 5"/>
          <p:cNvSpPr>
            <a:spLocks noGrp="1"/>
          </p:cNvSpPr>
          <p:nvPr>
            <p:ph type="sldNum" sz="quarter" idx="12"/>
          </p:nvPr>
        </p:nvSpPr>
        <p:spPr/>
        <p:txBody>
          <a:bodyPr/>
          <a:lstStyle/>
          <a:p>
            <a:fld id="{9FAA51BB-2FC0-4DB8-B50E-F52D50E733B6}" type="slidenum">
              <a:rPr lang="en-GB" smtClean="0"/>
              <a:t>‹#›</a:t>
            </a:fld>
            <a:endParaRPr lang="en-GB"/>
          </a:p>
        </p:txBody>
      </p:sp>
      <p:cxnSp>
        <p:nvCxnSpPr>
          <p:cNvPr id="9" name="Straight Connector 8"/>
          <p:cNvCxnSpPr/>
          <p:nvPr/>
        </p:nvCxnSpPr>
        <p:spPr>
          <a:xfrm>
            <a:off x="1207658" y="4598116"/>
            <a:ext cx="9875520" cy="0"/>
          </a:xfrm>
          <a:prstGeom prst="line">
            <a:avLst/>
          </a:prstGeom>
          <a:ln>
            <a:solidFill>
              <a:schemeClr val="accent1"/>
            </a:solidFill>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564B1F7A-19A6-1CF3-BEAB-784AD8D53EB1}"/>
              </a:ext>
            </a:extLst>
          </p:cNvPr>
          <p:cNvSpPr txBox="1"/>
          <p:nvPr userDrawn="1"/>
        </p:nvSpPr>
        <p:spPr>
          <a:xfrm>
            <a:off x="1076962" y="4981037"/>
            <a:ext cx="3298623" cy="892552"/>
          </a:xfrm>
          <a:prstGeom prst="rect">
            <a:avLst/>
          </a:prstGeom>
          <a:noFill/>
        </p:spPr>
        <p:txBody>
          <a:bodyPr wrap="square" rtlCol="0">
            <a:spAutoFit/>
          </a:bodyPr>
          <a:lstStyle/>
          <a:p>
            <a:pPr algn="ctr"/>
            <a:r>
              <a:rPr lang="en-GB" sz="2400" b="1" dirty="0">
                <a:hlinkClick r:id="rId3"/>
              </a:rPr>
              <a:t>Dr Chris Moreh</a:t>
            </a:r>
            <a:endParaRPr lang="en-GB" sz="2400" b="1" dirty="0"/>
          </a:p>
          <a:p>
            <a:pPr algn="ctr"/>
            <a:r>
              <a:rPr lang="en-GB" sz="1400" b="1" dirty="0">
                <a:solidFill>
                  <a:schemeClr val="tx1">
                    <a:lumMod val="50000"/>
                    <a:lumOff val="50000"/>
                  </a:schemeClr>
                </a:solidFill>
              </a:rPr>
              <a:t>Lecturer (Assistant Professor) in Sociology</a:t>
            </a:r>
          </a:p>
          <a:p>
            <a:pPr algn="ctr"/>
            <a:r>
              <a:rPr lang="en-GB" sz="1400" b="1" dirty="0">
                <a:solidFill>
                  <a:schemeClr val="tx1">
                    <a:lumMod val="50000"/>
                    <a:lumOff val="50000"/>
                  </a:schemeClr>
                </a:solidFill>
              </a:rPr>
              <a:t>Newcastle University (UK)</a:t>
            </a:r>
          </a:p>
        </p:txBody>
      </p:sp>
      <p:pic>
        <p:nvPicPr>
          <p:cNvPr id="17" name="Picture 12" descr="Partners; Sustaining Creative Economies ...">
            <a:extLst>
              <a:ext uri="{FF2B5EF4-FFF2-40B4-BE49-F238E27FC236}">
                <a16:creationId xmlns:a16="http://schemas.microsoft.com/office/drawing/2014/main" id="{5E3F19EF-7B80-6D97-E3A7-968224B76271}"/>
              </a:ext>
            </a:extLst>
          </p:cNvPr>
          <p:cNvPicPr>
            <a:picLocks noChangeAspect="1" noChangeArrowheads="1"/>
          </p:cNvPicPr>
          <p:nvPr userDrawn="1"/>
        </p:nvPicPr>
        <p:blipFill>
          <a:blip r:embed="rId4">
            <a:alphaModFix/>
            <a:extLst>
              <a:ext uri="{28A0092B-C50C-407E-A947-70E740481C1C}">
                <a14:useLocalDpi xmlns:a14="http://schemas.microsoft.com/office/drawing/2010/main" val="0"/>
              </a:ext>
            </a:extLst>
          </a:blip>
          <a:srcRect/>
          <a:stretch>
            <a:fillRect/>
          </a:stretch>
        </p:blipFill>
        <p:spPr bwMode="auto">
          <a:xfrm>
            <a:off x="10275782" y="5643250"/>
            <a:ext cx="879898" cy="492743"/>
          </a:xfrm>
          <a:prstGeom prst="rect">
            <a:avLst/>
          </a:prstGeom>
          <a:noFill/>
          <a:extLst>
            <a:ext uri="{909E8E84-426E-40DD-AFC4-6F175D3DCCD1}">
              <a14:hiddenFill xmlns:a14="http://schemas.microsoft.com/office/drawing/2010/main">
                <a:solidFill>
                  <a:srgbClr val="FFFFFF"/>
                </a:solidFill>
              </a14:hiddenFill>
            </a:ext>
          </a:extLst>
        </p:spPr>
      </p:pic>
      <p:pic>
        <p:nvPicPr>
          <p:cNvPr id="18" name="Graphic 17">
            <a:extLst>
              <a:ext uri="{FF2B5EF4-FFF2-40B4-BE49-F238E27FC236}">
                <a16:creationId xmlns:a16="http://schemas.microsoft.com/office/drawing/2014/main" id="{D47E78DF-0172-CCB2-A101-66933B097145}"/>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8616809" y="5001457"/>
            <a:ext cx="2466369" cy="811928"/>
          </a:xfrm>
          <a:prstGeom prst="rect">
            <a:avLst/>
          </a:prstGeom>
        </p:spPr>
      </p:pic>
      <p:sp>
        <p:nvSpPr>
          <p:cNvPr id="19" name="TextBox 18">
            <a:extLst>
              <a:ext uri="{FF2B5EF4-FFF2-40B4-BE49-F238E27FC236}">
                <a16:creationId xmlns:a16="http://schemas.microsoft.com/office/drawing/2014/main" id="{D366C7AD-815A-A77E-DFE5-343F532EBF9A}"/>
              </a:ext>
            </a:extLst>
          </p:cNvPr>
          <p:cNvSpPr txBox="1"/>
          <p:nvPr userDrawn="1"/>
        </p:nvSpPr>
        <p:spPr>
          <a:xfrm>
            <a:off x="5214979" y="4804497"/>
            <a:ext cx="2582537" cy="1323439"/>
          </a:xfrm>
          <a:prstGeom prst="rect">
            <a:avLst/>
          </a:prstGeom>
          <a:noFill/>
        </p:spPr>
        <p:txBody>
          <a:bodyPr wrap="square" rtlCol="0">
            <a:spAutoFit/>
          </a:bodyPr>
          <a:lstStyle/>
          <a:p>
            <a:pPr marL="180000">
              <a:spcBef>
                <a:spcPts val="0"/>
              </a:spcBef>
            </a:pPr>
            <a:r>
              <a:rPr lang="en-GB" sz="1600" b="0" dirty="0">
                <a:latin typeface="Arial Nova Cond Light" panose="020B0306020202020204" pitchFamily="34" charset="0"/>
                <a:cs typeface="Courier New" panose="02070309020205020404" pitchFamily="49" charset="0"/>
                <a:hlinkClick r:id="rId7"/>
              </a:rPr>
              <a:t>chris.moreh@ncl.ac.uk</a:t>
            </a:r>
            <a:endParaRPr lang="en-GB" sz="1600" b="0" dirty="0">
              <a:latin typeface="Arial Nova Cond Light" panose="020B0306020202020204" pitchFamily="34" charset="0"/>
              <a:cs typeface="Courier New" panose="02070309020205020404" pitchFamily="49" charset="0"/>
              <a:hlinkClick r:id="rId8"/>
            </a:endParaRPr>
          </a:p>
          <a:p>
            <a:pPr marL="180000">
              <a:spcBef>
                <a:spcPts val="0"/>
              </a:spcBef>
            </a:pPr>
            <a:r>
              <a:rPr lang="en-GB" sz="1600" b="0" dirty="0">
                <a:latin typeface="Arial Nova Cond Light" panose="020B0306020202020204" pitchFamily="34" charset="0"/>
                <a:cs typeface="Courier New" panose="02070309020205020404" pitchFamily="49" charset="0"/>
                <a:hlinkClick r:id="rId8"/>
              </a:rPr>
              <a:t>chrismoreh.com</a:t>
            </a:r>
            <a:endParaRPr lang="en-GB" sz="1600" b="0" dirty="0">
              <a:latin typeface="Arial Nova Cond Light" panose="020B0306020202020204" pitchFamily="34" charset="0"/>
              <a:cs typeface="Courier New" panose="02070309020205020404" pitchFamily="49" charset="0"/>
            </a:endParaRPr>
          </a:p>
          <a:p>
            <a:pPr marL="180000">
              <a:spcBef>
                <a:spcPts val="0"/>
              </a:spcBef>
            </a:pPr>
            <a:r>
              <a:rPr lang="en-GB" sz="1600" b="0" dirty="0">
                <a:latin typeface="Arial Nova Cond Light" panose="020B0306020202020204" pitchFamily="34" charset="0"/>
                <a:cs typeface="Courier New" panose="02070309020205020404" pitchFamily="49" charset="0"/>
                <a:hlinkClick r:id="rId9"/>
              </a:rPr>
              <a:t>/CGMoreh</a:t>
            </a:r>
            <a:endParaRPr lang="en-GB" sz="1600" b="0" dirty="0">
              <a:latin typeface="Arial Nova Cond Light" panose="020B0306020202020204" pitchFamily="34" charset="0"/>
              <a:cs typeface="Courier New" panose="02070309020205020404" pitchFamily="49" charset="0"/>
            </a:endParaRPr>
          </a:p>
          <a:p>
            <a:pPr marL="180000">
              <a:spcBef>
                <a:spcPts val="0"/>
              </a:spcBef>
            </a:pPr>
            <a:r>
              <a:rPr lang="en-GB" sz="1600" b="0" dirty="0">
                <a:latin typeface="Arial Nova Cond Light" panose="020B0306020202020204" pitchFamily="34" charset="0"/>
                <a:cs typeface="Courier New" panose="02070309020205020404" pitchFamily="49" charset="0"/>
                <a:hlinkClick r:id="rId10"/>
              </a:rPr>
              <a:t>@CGMoreh</a:t>
            </a:r>
            <a:endParaRPr lang="en-GB" sz="1600" b="0" dirty="0">
              <a:latin typeface="Arial Nova Cond Light" panose="020B0306020202020204" pitchFamily="34" charset="0"/>
              <a:cs typeface="Courier New" panose="02070309020205020404" pitchFamily="49" charset="0"/>
            </a:endParaRPr>
          </a:p>
          <a:p>
            <a:pPr marL="180000">
              <a:spcBef>
                <a:spcPts val="0"/>
              </a:spcBef>
            </a:pPr>
            <a:r>
              <a:rPr lang="en-GB" sz="1600" b="0" dirty="0">
                <a:latin typeface="Arial Nova Cond Light" panose="020B0306020202020204" pitchFamily="34" charset="0"/>
                <a:cs typeface="Courier New" panose="02070309020205020404" pitchFamily="49" charset="0"/>
                <a:hlinkClick r:id="rId11"/>
              </a:rPr>
              <a:t>Chris Moreh</a:t>
            </a:r>
            <a:endParaRPr lang="en-GB" sz="1600" b="0" dirty="0">
              <a:latin typeface="Arial Nova Cond Light" panose="020B0306020202020204" pitchFamily="34" charset="0"/>
              <a:cs typeface="Courier New" panose="02070309020205020404" pitchFamily="49" charset="0"/>
            </a:endParaRPr>
          </a:p>
        </p:txBody>
      </p:sp>
      <p:pic>
        <p:nvPicPr>
          <p:cNvPr id="20" name="Picture 19">
            <a:extLst>
              <a:ext uri="{FF2B5EF4-FFF2-40B4-BE49-F238E27FC236}">
                <a16:creationId xmlns:a16="http://schemas.microsoft.com/office/drawing/2014/main" id="{7149FC35-C474-B9EE-00BD-BC74BCEB8E9B}"/>
              </a:ext>
            </a:extLst>
          </p:cNvPr>
          <p:cNvPicPr>
            <a:picLocks noChangeAspect="1"/>
          </p:cNvPicPr>
          <p:nvPr userDrawn="1"/>
        </p:nvPicPr>
        <p:blipFill>
          <a:blip r:embed="rId12"/>
          <a:stretch>
            <a:fillRect/>
          </a:stretch>
        </p:blipFill>
        <p:spPr>
          <a:xfrm flipH="1">
            <a:off x="5230888" y="5140634"/>
            <a:ext cx="174474" cy="180000"/>
          </a:xfrm>
          <a:prstGeom prst="rect">
            <a:avLst/>
          </a:prstGeom>
        </p:spPr>
      </p:pic>
      <p:pic>
        <p:nvPicPr>
          <p:cNvPr id="21" name="Picture 4">
            <a:extLst>
              <a:ext uri="{FF2B5EF4-FFF2-40B4-BE49-F238E27FC236}">
                <a16:creationId xmlns:a16="http://schemas.microsoft.com/office/drawing/2014/main" id="{F9EC77A0-6416-6CCB-C929-DDC0F09623B6}"/>
              </a:ext>
            </a:extLst>
          </p:cNvPr>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5200359" y="5607125"/>
            <a:ext cx="238421" cy="238421"/>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6">
            <a:extLst>
              <a:ext uri="{FF2B5EF4-FFF2-40B4-BE49-F238E27FC236}">
                <a16:creationId xmlns:a16="http://schemas.microsoft.com/office/drawing/2014/main" id="{F971661E-6DFA-370A-89DD-D2BC0DED9D79}"/>
              </a:ext>
            </a:extLst>
          </p:cNvPr>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5225362" y="5875809"/>
            <a:ext cx="191250" cy="180000"/>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16">
            <a:extLst>
              <a:ext uri="{FF2B5EF4-FFF2-40B4-BE49-F238E27FC236}">
                <a16:creationId xmlns:a16="http://schemas.microsoft.com/office/drawing/2014/main" id="{210423AF-0922-B2C9-F283-0DAD228B1889}"/>
              </a:ext>
            </a:extLst>
          </p:cNvPr>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5194877" y="5353572"/>
            <a:ext cx="238421" cy="238421"/>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Email Icon Clip Art , Royalty PNG Transparent Background, Free Download  #130 - FreeIconsPNG">
            <a:extLst>
              <a:ext uri="{FF2B5EF4-FFF2-40B4-BE49-F238E27FC236}">
                <a16:creationId xmlns:a16="http://schemas.microsoft.com/office/drawing/2014/main" id="{A29CD3B3-0963-AF7B-DAAC-629686F339AC}"/>
              </a:ext>
            </a:extLst>
          </p:cNvPr>
          <p:cNvPicPr>
            <a:picLocks noChangeAspect="1" noChangeArrowheads="1"/>
          </p:cNvPicPr>
          <p:nvPr userDrawn="1"/>
        </p:nvPicPr>
        <p:blipFill>
          <a:blip r:embed="rId16">
            <a:extLst>
              <a:ext uri="{28A0092B-C50C-407E-A947-70E740481C1C}">
                <a14:useLocalDpi xmlns:a14="http://schemas.microsoft.com/office/drawing/2010/main" val="0"/>
              </a:ext>
            </a:extLst>
          </a:blip>
          <a:srcRect/>
          <a:stretch>
            <a:fillRect/>
          </a:stretch>
        </p:blipFill>
        <p:spPr bwMode="auto">
          <a:xfrm>
            <a:off x="5225888" y="4898445"/>
            <a:ext cx="176400" cy="18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335299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r>
              <a:rPr lang="en-US"/>
              <a:t>01/10/2024</a:t>
            </a:r>
            <a:endParaRPr lang="en-GB"/>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GB"/>
              <a:t>Week 2 - Measurement and Description</a:t>
            </a:r>
          </a:p>
        </p:txBody>
      </p:sp>
      <p:sp>
        <p:nvSpPr>
          <p:cNvPr id="9" name="Slide Number Placeholder 8"/>
          <p:cNvSpPr>
            <a:spLocks noGrp="1"/>
          </p:cNvSpPr>
          <p:nvPr>
            <p:ph type="sldNum" sz="quarter" idx="12"/>
          </p:nvPr>
        </p:nvSpPr>
        <p:spPr/>
        <p:txBody>
          <a:bodyPr/>
          <a:lstStyle/>
          <a:p>
            <a:fld id="{9FAA51BB-2FC0-4DB8-B50E-F52D50E733B6}" type="slidenum">
              <a:rPr lang="en-GB" smtClean="0"/>
              <a:t>‹#›</a:t>
            </a:fld>
            <a:endParaRPr lang="en-GB"/>
          </a:p>
        </p:txBody>
      </p:sp>
    </p:spTree>
    <p:extLst>
      <p:ext uri="{BB962C8B-B14F-4D97-AF65-F5344CB8AC3E}">
        <p14:creationId xmlns:p14="http://schemas.microsoft.com/office/powerpoint/2010/main" val="326946452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5E28854-50C7-416D-09D3-A8563C8533DC}"/>
              </a:ext>
            </a:extLst>
          </p:cNvPr>
          <p:cNvSpPr>
            <a:spLocks noGrp="1"/>
          </p:cNvSpPr>
          <p:nvPr>
            <p:ph type="dt" sz="half" idx="10"/>
          </p:nvPr>
        </p:nvSpPr>
        <p:spPr/>
        <p:txBody>
          <a:bodyPr/>
          <a:lstStyle/>
          <a:p>
            <a:r>
              <a:rPr lang="en-US"/>
              <a:t>01/10/2024</a:t>
            </a:r>
            <a:endParaRPr lang="en-GB" dirty="0"/>
          </a:p>
        </p:txBody>
      </p:sp>
      <p:sp>
        <p:nvSpPr>
          <p:cNvPr id="4" name="Footer Placeholder 3">
            <a:extLst>
              <a:ext uri="{FF2B5EF4-FFF2-40B4-BE49-F238E27FC236}">
                <a16:creationId xmlns:a16="http://schemas.microsoft.com/office/drawing/2014/main" id="{85343B67-CE49-0A0C-7F9C-757FF38AD817}"/>
              </a:ext>
            </a:extLst>
          </p:cNvPr>
          <p:cNvSpPr>
            <a:spLocks noGrp="1"/>
          </p:cNvSpPr>
          <p:nvPr>
            <p:ph type="ftr" sz="quarter" idx="11"/>
          </p:nvPr>
        </p:nvSpPr>
        <p:spPr/>
        <p:txBody>
          <a:bodyPr/>
          <a:lstStyle>
            <a:lvl1pPr>
              <a:defRPr/>
            </a:lvl1pPr>
          </a:lstStyle>
          <a:p>
            <a:r>
              <a:rPr lang="en-GB"/>
              <a:t>Week 2 - Measurement and Description</a:t>
            </a:r>
            <a:endParaRPr lang="en-GB" dirty="0"/>
          </a:p>
        </p:txBody>
      </p:sp>
      <p:sp>
        <p:nvSpPr>
          <p:cNvPr id="5" name="Slide Number Placeholder 4">
            <a:extLst>
              <a:ext uri="{FF2B5EF4-FFF2-40B4-BE49-F238E27FC236}">
                <a16:creationId xmlns:a16="http://schemas.microsoft.com/office/drawing/2014/main" id="{28470A5F-B5E2-79CD-FCA0-21992A61F920}"/>
              </a:ext>
            </a:extLst>
          </p:cNvPr>
          <p:cNvSpPr>
            <a:spLocks noGrp="1"/>
          </p:cNvSpPr>
          <p:nvPr>
            <p:ph type="sldNum" sz="quarter" idx="12"/>
          </p:nvPr>
        </p:nvSpPr>
        <p:spPr/>
        <p:txBody>
          <a:bodyPr/>
          <a:lstStyle/>
          <a:p>
            <a:fld id="{9FAA51BB-2FC0-4DB8-B50E-F52D50E733B6}" type="slidenum">
              <a:rPr lang="en-GB" smtClean="0"/>
              <a:pPr/>
              <a:t>‹#›</a:t>
            </a:fld>
            <a:endParaRPr lang="en-GB" dirty="0"/>
          </a:p>
        </p:txBody>
      </p:sp>
      <p:sp>
        <p:nvSpPr>
          <p:cNvPr id="6" name="Title 1">
            <a:extLst>
              <a:ext uri="{FF2B5EF4-FFF2-40B4-BE49-F238E27FC236}">
                <a16:creationId xmlns:a16="http://schemas.microsoft.com/office/drawing/2014/main" id="{904975CB-2B2F-AABC-1BEA-AC019045F8B6}"/>
              </a:ext>
            </a:extLst>
          </p:cNvPr>
          <p:cNvSpPr>
            <a:spLocks noGrp="1"/>
          </p:cNvSpPr>
          <p:nvPr>
            <p:ph type="title" hasCustomPrompt="1"/>
          </p:nvPr>
        </p:nvSpPr>
        <p:spPr>
          <a:xfrm>
            <a:off x="756745" y="286604"/>
            <a:ext cx="10398935" cy="911576"/>
          </a:xfrm>
        </p:spPr>
        <p:txBody>
          <a:bodyPr/>
          <a:lstStyle>
            <a:lvl1pPr>
              <a:defRPr/>
            </a:lvl1pPr>
          </a:lstStyle>
          <a:p>
            <a:r>
              <a:rPr lang="en-GB" b="1" dirty="0"/>
              <a:t>Numbered bullets</a:t>
            </a:r>
          </a:p>
        </p:txBody>
      </p:sp>
      <p:pic>
        <p:nvPicPr>
          <p:cNvPr id="7" name="Graphic 6" descr="Badge 1 with solid fill">
            <a:extLst>
              <a:ext uri="{FF2B5EF4-FFF2-40B4-BE49-F238E27FC236}">
                <a16:creationId xmlns:a16="http://schemas.microsoft.com/office/drawing/2014/main" id="{EEDCACCF-0446-119C-CB06-6CC1142E7E5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399836" y="1872658"/>
            <a:ext cx="468000" cy="468000"/>
          </a:xfrm>
          <a:prstGeom prst="rect">
            <a:avLst/>
          </a:prstGeom>
        </p:spPr>
      </p:pic>
      <p:pic>
        <p:nvPicPr>
          <p:cNvPr id="8" name="Graphic 7" descr="Badge 10 with solid fill">
            <a:extLst>
              <a:ext uri="{FF2B5EF4-FFF2-40B4-BE49-F238E27FC236}">
                <a16:creationId xmlns:a16="http://schemas.microsoft.com/office/drawing/2014/main" id="{7F8BE7BD-9E19-44BB-2FE3-12ED9FDF94A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468331" y="1876667"/>
            <a:ext cx="468000" cy="468000"/>
          </a:xfrm>
          <a:prstGeom prst="rect">
            <a:avLst/>
          </a:prstGeom>
        </p:spPr>
      </p:pic>
      <p:pic>
        <p:nvPicPr>
          <p:cNvPr id="9" name="Graphic 8" descr="Badge with solid fill">
            <a:extLst>
              <a:ext uri="{FF2B5EF4-FFF2-40B4-BE49-F238E27FC236}">
                <a16:creationId xmlns:a16="http://schemas.microsoft.com/office/drawing/2014/main" id="{F9F887CA-CB36-8ED8-6315-DC7D01B49078}"/>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1870601" y="1878489"/>
            <a:ext cx="468000" cy="468000"/>
          </a:xfrm>
          <a:prstGeom prst="rect">
            <a:avLst/>
          </a:prstGeom>
        </p:spPr>
      </p:pic>
      <p:pic>
        <p:nvPicPr>
          <p:cNvPr id="10" name="Graphic 9" descr="Badge 3 with solid fill">
            <a:extLst>
              <a:ext uri="{FF2B5EF4-FFF2-40B4-BE49-F238E27FC236}">
                <a16:creationId xmlns:a16="http://schemas.microsoft.com/office/drawing/2014/main" id="{825A6F75-9C1C-A95D-D6DA-109E9EBA5201}"/>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2337342" y="1872658"/>
            <a:ext cx="468000" cy="468000"/>
          </a:xfrm>
          <a:prstGeom prst="rect">
            <a:avLst/>
          </a:prstGeom>
        </p:spPr>
      </p:pic>
      <p:pic>
        <p:nvPicPr>
          <p:cNvPr id="11" name="Graphic 10" descr="Badge 4 with solid fill">
            <a:extLst>
              <a:ext uri="{FF2B5EF4-FFF2-40B4-BE49-F238E27FC236}">
                <a16:creationId xmlns:a16="http://schemas.microsoft.com/office/drawing/2014/main" id="{60351B4A-6BB3-B9DA-023E-187EE4E1634A}"/>
              </a:ext>
            </a:extLst>
          </p:cNvPr>
          <p:cNvPicPr>
            <a:picLocks noChangeAspect="1"/>
          </p:cNvPicPr>
          <p:nvPr userDrawn="1"/>
        </p:nvPicPr>
        <p:blipFill>
          <a:blip r:embed="rId10">
            <a:extLst>
              <a:ext uri="{96DAC541-7B7A-43D3-8B79-37D633B846F1}">
                <asvg:svgBlip xmlns:asvg="http://schemas.microsoft.com/office/drawing/2016/SVG/main" r:embed="rId11"/>
              </a:ext>
            </a:extLst>
          </a:blip>
          <a:stretch>
            <a:fillRect/>
          </a:stretch>
        </p:blipFill>
        <p:spPr>
          <a:xfrm>
            <a:off x="2794542" y="1881516"/>
            <a:ext cx="468000" cy="468000"/>
          </a:xfrm>
          <a:prstGeom prst="rect">
            <a:avLst/>
          </a:prstGeom>
        </p:spPr>
      </p:pic>
      <p:pic>
        <p:nvPicPr>
          <p:cNvPr id="12" name="Graphic 11" descr="Badge 5 with solid fill">
            <a:extLst>
              <a:ext uri="{FF2B5EF4-FFF2-40B4-BE49-F238E27FC236}">
                <a16:creationId xmlns:a16="http://schemas.microsoft.com/office/drawing/2014/main" id="{1A300893-C177-035B-A219-FC6049E2DC7F}"/>
              </a:ext>
            </a:extLst>
          </p:cNvPr>
          <p:cNvPicPr>
            <a:picLocks noChangeAspect="1"/>
          </p:cNvPicPr>
          <p:nvPr userDrawn="1"/>
        </p:nvPicPr>
        <p:blipFill>
          <a:blip r:embed="rId12">
            <a:extLst>
              <a:ext uri="{96DAC541-7B7A-43D3-8B79-37D633B846F1}">
                <asvg:svgBlip xmlns:asvg="http://schemas.microsoft.com/office/drawing/2016/SVG/main" r:embed="rId13"/>
              </a:ext>
            </a:extLst>
          </a:blip>
          <a:stretch>
            <a:fillRect/>
          </a:stretch>
        </p:blipFill>
        <p:spPr>
          <a:xfrm>
            <a:off x="3250483" y="1880076"/>
            <a:ext cx="468000" cy="468000"/>
          </a:xfrm>
          <a:prstGeom prst="rect">
            <a:avLst/>
          </a:prstGeom>
        </p:spPr>
      </p:pic>
      <p:pic>
        <p:nvPicPr>
          <p:cNvPr id="13" name="Graphic 12" descr="Badge 6 with solid fill">
            <a:extLst>
              <a:ext uri="{FF2B5EF4-FFF2-40B4-BE49-F238E27FC236}">
                <a16:creationId xmlns:a16="http://schemas.microsoft.com/office/drawing/2014/main" id="{063091E7-A963-EF50-B2F2-C6CCFD335CF3}"/>
              </a:ext>
            </a:extLst>
          </p:cNvPr>
          <p:cNvPicPr>
            <a:picLocks noChangeAspect="1"/>
          </p:cNvPicPr>
          <p:nvPr userDrawn="1"/>
        </p:nvPicPr>
        <p:blipFill>
          <a:blip r:embed="rId14">
            <a:extLst>
              <a:ext uri="{96DAC541-7B7A-43D3-8B79-37D633B846F1}">
                <asvg:svgBlip xmlns:asvg="http://schemas.microsoft.com/office/drawing/2016/SVG/main" r:embed="rId15"/>
              </a:ext>
            </a:extLst>
          </a:blip>
          <a:stretch>
            <a:fillRect/>
          </a:stretch>
        </p:blipFill>
        <p:spPr>
          <a:xfrm>
            <a:off x="3721248" y="1882631"/>
            <a:ext cx="468000" cy="468000"/>
          </a:xfrm>
          <a:prstGeom prst="rect">
            <a:avLst/>
          </a:prstGeom>
        </p:spPr>
      </p:pic>
      <p:pic>
        <p:nvPicPr>
          <p:cNvPr id="14" name="Graphic 13" descr="Badge 7 with solid fill">
            <a:extLst>
              <a:ext uri="{FF2B5EF4-FFF2-40B4-BE49-F238E27FC236}">
                <a16:creationId xmlns:a16="http://schemas.microsoft.com/office/drawing/2014/main" id="{7412FF20-691E-38CC-D8B3-456AF73DB554}"/>
              </a:ext>
            </a:extLst>
          </p:cNvPr>
          <p:cNvPicPr>
            <a:picLocks noChangeAspect="1"/>
          </p:cNvPicPr>
          <p:nvPr userDrawn="1"/>
        </p:nvPicPr>
        <p:blipFill>
          <a:blip r:embed="rId16">
            <a:extLst>
              <a:ext uri="{96DAC541-7B7A-43D3-8B79-37D633B846F1}">
                <asvg:svgBlip xmlns:asvg="http://schemas.microsoft.com/office/drawing/2016/SVG/main" r:embed="rId17"/>
              </a:ext>
            </a:extLst>
          </a:blip>
          <a:stretch>
            <a:fillRect/>
          </a:stretch>
        </p:blipFill>
        <p:spPr>
          <a:xfrm>
            <a:off x="4163624" y="1884307"/>
            <a:ext cx="468000" cy="468000"/>
          </a:xfrm>
          <a:prstGeom prst="rect">
            <a:avLst/>
          </a:prstGeom>
        </p:spPr>
      </p:pic>
      <p:pic>
        <p:nvPicPr>
          <p:cNvPr id="15" name="Graphic 14" descr="Badge 8 with solid fill">
            <a:extLst>
              <a:ext uri="{FF2B5EF4-FFF2-40B4-BE49-F238E27FC236}">
                <a16:creationId xmlns:a16="http://schemas.microsoft.com/office/drawing/2014/main" id="{F71DD924-767F-6F93-1AF3-D96571DEC0CD}"/>
              </a:ext>
            </a:extLst>
          </p:cNvPr>
          <p:cNvPicPr>
            <a:picLocks noChangeAspect="1"/>
          </p:cNvPicPr>
          <p:nvPr userDrawn="1"/>
        </p:nvPicPr>
        <p:blipFill>
          <a:blip r:embed="rId18">
            <a:extLst>
              <a:ext uri="{96DAC541-7B7A-43D3-8B79-37D633B846F1}">
                <asvg:svgBlip xmlns:asvg="http://schemas.microsoft.com/office/drawing/2016/SVG/main" r:embed="rId19"/>
              </a:ext>
            </a:extLst>
          </a:blip>
          <a:stretch>
            <a:fillRect/>
          </a:stretch>
        </p:blipFill>
        <p:spPr>
          <a:xfrm>
            <a:off x="4606000" y="1883485"/>
            <a:ext cx="468000" cy="468000"/>
          </a:xfrm>
          <a:prstGeom prst="rect">
            <a:avLst/>
          </a:prstGeom>
        </p:spPr>
      </p:pic>
      <p:pic>
        <p:nvPicPr>
          <p:cNvPr id="16" name="Graphic 15" descr="Badge 9 with solid fill">
            <a:extLst>
              <a:ext uri="{FF2B5EF4-FFF2-40B4-BE49-F238E27FC236}">
                <a16:creationId xmlns:a16="http://schemas.microsoft.com/office/drawing/2014/main" id="{05746AA2-07AD-BB3D-8AC7-7E01AE9FFD64}"/>
              </a:ext>
            </a:extLst>
          </p:cNvPr>
          <p:cNvPicPr>
            <a:picLocks noChangeAspect="1"/>
          </p:cNvPicPr>
          <p:nvPr userDrawn="1"/>
        </p:nvPicPr>
        <p:blipFill>
          <a:blip r:embed="rId20">
            <a:extLst>
              <a:ext uri="{96DAC541-7B7A-43D3-8B79-37D633B846F1}">
                <asvg:svgBlip xmlns:asvg="http://schemas.microsoft.com/office/drawing/2016/SVG/main" r:embed="rId21"/>
              </a:ext>
            </a:extLst>
          </a:blip>
          <a:stretch>
            <a:fillRect/>
          </a:stretch>
        </p:blipFill>
        <p:spPr>
          <a:xfrm>
            <a:off x="5064706" y="1880076"/>
            <a:ext cx="468000" cy="468000"/>
          </a:xfrm>
          <a:prstGeom prst="rect">
            <a:avLst/>
          </a:prstGeom>
        </p:spPr>
      </p:pic>
      <p:pic>
        <p:nvPicPr>
          <p:cNvPr id="28" name="Graphic 27" descr="Badge 1 outline">
            <a:extLst>
              <a:ext uri="{FF2B5EF4-FFF2-40B4-BE49-F238E27FC236}">
                <a16:creationId xmlns:a16="http://schemas.microsoft.com/office/drawing/2014/main" id="{377A0617-1C4D-93A7-0816-74355CD27482}"/>
              </a:ext>
            </a:extLst>
          </p:cNvPr>
          <p:cNvPicPr>
            <a:picLocks noChangeAspect="1"/>
          </p:cNvPicPr>
          <p:nvPr userDrawn="1"/>
        </p:nvPicPr>
        <p:blipFill>
          <a:blip r:embed="rId22">
            <a:extLst>
              <a:ext uri="{96DAC541-7B7A-43D3-8B79-37D633B846F1}">
                <asvg:svgBlip xmlns:asvg="http://schemas.microsoft.com/office/drawing/2016/SVG/main" r:embed="rId23"/>
              </a:ext>
            </a:extLst>
          </a:blip>
          <a:stretch>
            <a:fillRect/>
          </a:stretch>
        </p:blipFill>
        <p:spPr>
          <a:xfrm>
            <a:off x="1100935" y="2382047"/>
            <a:ext cx="914400" cy="914400"/>
          </a:xfrm>
          <a:prstGeom prst="rect">
            <a:avLst/>
          </a:prstGeom>
        </p:spPr>
      </p:pic>
      <p:pic>
        <p:nvPicPr>
          <p:cNvPr id="32" name="Graphic 31" descr="Badge outline">
            <a:extLst>
              <a:ext uri="{FF2B5EF4-FFF2-40B4-BE49-F238E27FC236}">
                <a16:creationId xmlns:a16="http://schemas.microsoft.com/office/drawing/2014/main" id="{328E83A1-A5CF-14CE-994B-9FC912A453D5}"/>
              </a:ext>
            </a:extLst>
          </p:cNvPr>
          <p:cNvPicPr>
            <a:picLocks noChangeAspect="1"/>
          </p:cNvPicPr>
          <p:nvPr userDrawn="1"/>
        </p:nvPicPr>
        <p:blipFill>
          <a:blip r:embed="rId24">
            <a:extLst>
              <a:ext uri="{96DAC541-7B7A-43D3-8B79-37D633B846F1}">
                <asvg:svgBlip xmlns:asvg="http://schemas.microsoft.com/office/drawing/2016/SVG/main" r:embed="rId25"/>
              </a:ext>
            </a:extLst>
          </a:blip>
          <a:stretch>
            <a:fillRect/>
          </a:stretch>
        </p:blipFill>
        <p:spPr>
          <a:xfrm>
            <a:off x="1917798" y="2368814"/>
            <a:ext cx="914400" cy="914400"/>
          </a:xfrm>
          <a:prstGeom prst="rect">
            <a:avLst/>
          </a:prstGeom>
        </p:spPr>
      </p:pic>
      <p:pic>
        <p:nvPicPr>
          <p:cNvPr id="34" name="Graphic 33" descr="Badge 3 outline">
            <a:extLst>
              <a:ext uri="{FF2B5EF4-FFF2-40B4-BE49-F238E27FC236}">
                <a16:creationId xmlns:a16="http://schemas.microsoft.com/office/drawing/2014/main" id="{B8DB6A5A-BA59-B575-8EAE-1F62375C4821}"/>
              </a:ext>
            </a:extLst>
          </p:cNvPr>
          <p:cNvPicPr>
            <a:picLocks noChangeAspect="1"/>
          </p:cNvPicPr>
          <p:nvPr userDrawn="1"/>
        </p:nvPicPr>
        <p:blipFill>
          <a:blip r:embed="rId26">
            <a:extLst>
              <a:ext uri="{96DAC541-7B7A-43D3-8B79-37D633B846F1}">
                <asvg:svgBlip xmlns:asvg="http://schemas.microsoft.com/office/drawing/2016/SVG/main" r:embed="rId27"/>
              </a:ext>
            </a:extLst>
          </a:blip>
          <a:stretch>
            <a:fillRect/>
          </a:stretch>
        </p:blipFill>
        <p:spPr>
          <a:xfrm>
            <a:off x="2822942" y="2360054"/>
            <a:ext cx="914400" cy="914400"/>
          </a:xfrm>
          <a:prstGeom prst="rect">
            <a:avLst/>
          </a:prstGeom>
        </p:spPr>
      </p:pic>
      <p:pic>
        <p:nvPicPr>
          <p:cNvPr id="36" name="Graphic 35" descr="Badge 4 outline">
            <a:extLst>
              <a:ext uri="{FF2B5EF4-FFF2-40B4-BE49-F238E27FC236}">
                <a16:creationId xmlns:a16="http://schemas.microsoft.com/office/drawing/2014/main" id="{7D7894F2-405D-D537-E8CD-FFC2FD562CEA}"/>
              </a:ext>
            </a:extLst>
          </p:cNvPr>
          <p:cNvPicPr>
            <a:picLocks noChangeAspect="1"/>
          </p:cNvPicPr>
          <p:nvPr userDrawn="1"/>
        </p:nvPicPr>
        <p:blipFill>
          <a:blip r:embed="rId28">
            <a:extLst>
              <a:ext uri="{96DAC541-7B7A-43D3-8B79-37D633B846F1}">
                <asvg:svgBlip xmlns:asvg="http://schemas.microsoft.com/office/drawing/2016/SVG/main" r:embed="rId29"/>
              </a:ext>
            </a:extLst>
          </a:blip>
          <a:stretch>
            <a:fillRect/>
          </a:stretch>
        </p:blipFill>
        <p:spPr>
          <a:xfrm>
            <a:off x="3653533" y="2382047"/>
            <a:ext cx="914400" cy="914400"/>
          </a:xfrm>
          <a:prstGeom prst="rect">
            <a:avLst/>
          </a:prstGeom>
        </p:spPr>
      </p:pic>
      <p:pic>
        <p:nvPicPr>
          <p:cNvPr id="38" name="Graphic 37" descr="Badge 5 outline">
            <a:extLst>
              <a:ext uri="{FF2B5EF4-FFF2-40B4-BE49-F238E27FC236}">
                <a16:creationId xmlns:a16="http://schemas.microsoft.com/office/drawing/2014/main" id="{CCB95B5E-BCD4-CD6A-8DA0-49EF454DFC6B}"/>
              </a:ext>
            </a:extLst>
          </p:cNvPr>
          <p:cNvPicPr>
            <a:picLocks noChangeAspect="1"/>
          </p:cNvPicPr>
          <p:nvPr userDrawn="1"/>
        </p:nvPicPr>
        <p:blipFill>
          <a:blip r:embed="rId30">
            <a:extLst>
              <a:ext uri="{96DAC541-7B7A-43D3-8B79-37D633B846F1}">
                <asvg:svgBlip xmlns:asvg="http://schemas.microsoft.com/office/drawing/2016/SVG/main" r:embed="rId31"/>
              </a:ext>
            </a:extLst>
          </a:blip>
          <a:stretch>
            <a:fillRect/>
          </a:stretch>
        </p:blipFill>
        <p:spPr>
          <a:xfrm>
            <a:off x="4470396" y="2382047"/>
            <a:ext cx="914400" cy="914400"/>
          </a:xfrm>
          <a:prstGeom prst="rect">
            <a:avLst/>
          </a:prstGeom>
        </p:spPr>
      </p:pic>
      <p:pic>
        <p:nvPicPr>
          <p:cNvPr id="40" name="Graphic 39" descr="Badge 6 outline">
            <a:extLst>
              <a:ext uri="{FF2B5EF4-FFF2-40B4-BE49-F238E27FC236}">
                <a16:creationId xmlns:a16="http://schemas.microsoft.com/office/drawing/2014/main" id="{B2E42FE5-E882-BB0B-DF27-634BED68E17D}"/>
              </a:ext>
            </a:extLst>
          </p:cNvPr>
          <p:cNvPicPr>
            <a:picLocks noChangeAspect="1"/>
          </p:cNvPicPr>
          <p:nvPr userDrawn="1"/>
        </p:nvPicPr>
        <p:blipFill>
          <a:blip r:embed="rId32">
            <a:extLst>
              <a:ext uri="{96DAC541-7B7A-43D3-8B79-37D633B846F1}">
                <asvg:svgBlip xmlns:asvg="http://schemas.microsoft.com/office/drawing/2016/SVG/main" r:embed="rId33"/>
              </a:ext>
            </a:extLst>
          </a:blip>
          <a:stretch>
            <a:fillRect/>
          </a:stretch>
        </p:blipFill>
        <p:spPr>
          <a:xfrm>
            <a:off x="5287259" y="2360054"/>
            <a:ext cx="914400" cy="914400"/>
          </a:xfrm>
          <a:prstGeom prst="rect">
            <a:avLst/>
          </a:prstGeom>
        </p:spPr>
      </p:pic>
      <p:pic>
        <p:nvPicPr>
          <p:cNvPr id="42" name="Graphic 41" descr="Badge 7 outline">
            <a:extLst>
              <a:ext uri="{FF2B5EF4-FFF2-40B4-BE49-F238E27FC236}">
                <a16:creationId xmlns:a16="http://schemas.microsoft.com/office/drawing/2014/main" id="{4F474E09-0F6B-A545-A2FB-528D8342017C}"/>
              </a:ext>
            </a:extLst>
          </p:cNvPr>
          <p:cNvPicPr>
            <a:picLocks noChangeAspect="1"/>
          </p:cNvPicPr>
          <p:nvPr userDrawn="1"/>
        </p:nvPicPr>
        <p:blipFill>
          <a:blip r:embed="rId34">
            <a:extLst>
              <a:ext uri="{96DAC541-7B7A-43D3-8B79-37D633B846F1}">
                <asvg:svgBlip xmlns:asvg="http://schemas.microsoft.com/office/drawing/2016/SVG/main" r:embed="rId35"/>
              </a:ext>
            </a:extLst>
          </a:blip>
          <a:stretch>
            <a:fillRect/>
          </a:stretch>
        </p:blipFill>
        <p:spPr>
          <a:xfrm>
            <a:off x="6104122" y="2382047"/>
            <a:ext cx="914400" cy="914400"/>
          </a:xfrm>
          <a:prstGeom prst="rect">
            <a:avLst/>
          </a:prstGeom>
        </p:spPr>
      </p:pic>
      <p:pic>
        <p:nvPicPr>
          <p:cNvPr id="44" name="Graphic 43" descr="Badge 8 outline">
            <a:extLst>
              <a:ext uri="{FF2B5EF4-FFF2-40B4-BE49-F238E27FC236}">
                <a16:creationId xmlns:a16="http://schemas.microsoft.com/office/drawing/2014/main" id="{E3982124-D3D3-AC60-CDFE-68CC967AC2ED}"/>
              </a:ext>
            </a:extLst>
          </p:cNvPr>
          <p:cNvPicPr>
            <a:picLocks noChangeAspect="1"/>
          </p:cNvPicPr>
          <p:nvPr userDrawn="1"/>
        </p:nvPicPr>
        <p:blipFill>
          <a:blip r:embed="rId36">
            <a:extLst>
              <a:ext uri="{96DAC541-7B7A-43D3-8B79-37D633B846F1}">
                <asvg:svgBlip xmlns:asvg="http://schemas.microsoft.com/office/drawing/2016/SVG/main" r:embed="rId37"/>
              </a:ext>
            </a:extLst>
          </a:blip>
          <a:stretch>
            <a:fillRect/>
          </a:stretch>
        </p:blipFill>
        <p:spPr>
          <a:xfrm>
            <a:off x="6880662" y="2368814"/>
            <a:ext cx="914400" cy="914400"/>
          </a:xfrm>
          <a:prstGeom prst="rect">
            <a:avLst/>
          </a:prstGeom>
        </p:spPr>
      </p:pic>
      <p:pic>
        <p:nvPicPr>
          <p:cNvPr id="46" name="Graphic 45" descr="Badge 9 outline">
            <a:extLst>
              <a:ext uri="{FF2B5EF4-FFF2-40B4-BE49-F238E27FC236}">
                <a16:creationId xmlns:a16="http://schemas.microsoft.com/office/drawing/2014/main" id="{D98F73D0-5CF6-543B-2C7E-39B53C836163}"/>
              </a:ext>
            </a:extLst>
          </p:cNvPr>
          <p:cNvPicPr>
            <a:picLocks noChangeAspect="1"/>
          </p:cNvPicPr>
          <p:nvPr userDrawn="1"/>
        </p:nvPicPr>
        <p:blipFill>
          <a:blip r:embed="rId38">
            <a:extLst>
              <a:ext uri="{96DAC541-7B7A-43D3-8B79-37D633B846F1}">
                <asvg:svgBlip xmlns:asvg="http://schemas.microsoft.com/office/drawing/2016/SVG/main" r:embed="rId39"/>
              </a:ext>
            </a:extLst>
          </a:blip>
          <a:stretch>
            <a:fillRect/>
          </a:stretch>
        </p:blipFill>
        <p:spPr>
          <a:xfrm>
            <a:off x="7686300" y="2368814"/>
            <a:ext cx="914400" cy="914400"/>
          </a:xfrm>
          <a:prstGeom prst="rect">
            <a:avLst/>
          </a:prstGeom>
        </p:spPr>
      </p:pic>
      <p:pic>
        <p:nvPicPr>
          <p:cNvPr id="48" name="Graphic 47" descr="Badge 10 outline">
            <a:extLst>
              <a:ext uri="{FF2B5EF4-FFF2-40B4-BE49-F238E27FC236}">
                <a16:creationId xmlns:a16="http://schemas.microsoft.com/office/drawing/2014/main" id="{9596ECA7-08AD-60AD-126A-2D32F85555E2}"/>
              </a:ext>
            </a:extLst>
          </p:cNvPr>
          <p:cNvPicPr>
            <a:picLocks noChangeAspect="1"/>
          </p:cNvPicPr>
          <p:nvPr userDrawn="1"/>
        </p:nvPicPr>
        <p:blipFill>
          <a:blip r:embed="rId40">
            <a:extLst>
              <a:ext uri="{96DAC541-7B7A-43D3-8B79-37D633B846F1}">
                <asvg:svgBlip xmlns:asvg="http://schemas.microsoft.com/office/drawing/2016/SVG/main" r:embed="rId41"/>
              </a:ext>
            </a:extLst>
          </a:blip>
          <a:stretch>
            <a:fillRect/>
          </a:stretch>
        </p:blipFill>
        <p:spPr>
          <a:xfrm>
            <a:off x="8474065" y="2363081"/>
            <a:ext cx="914400" cy="914400"/>
          </a:xfrm>
          <a:prstGeom prst="rect">
            <a:avLst/>
          </a:prstGeom>
        </p:spPr>
      </p:pic>
    </p:spTree>
    <p:extLst>
      <p:ext uri="{BB962C8B-B14F-4D97-AF65-F5344CB8AC3E}">
        <p14:creationId xmlns:p14="http://schemas.microsoft.com/office/powerpoint/2010/main" val="147784593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3FB93-0A54-F0A3-44FD-9D6D98D41620}"/>
              </a:ext>
            </a:extLst>
          </p:cNvPr>
          <p:cNvSpPr>
            <a:spLocks noGrp="1"/>
          </p:cNvSpPr>
          <p:nvPr>
            <p:ph type="title" hasCustomPrompt="1"/>
          </p:nvPr>
        </p:nvSpPr>
        <p:spPr>
          <a:xfrm>
            <a:off x="1210283" y="606093"/>
            <a:ext cx="9876849" cy="911576"/>
          </a:xfrm>
        </p:spPr>
        <p:txBody>
          <a:bodyPr>
            <a:noAutofit/>
          </a:bodyPr>
          <a:lstStyle>
            <a:lvl1pPr algn="ctr">
              <a:defRPr sz="7200" b="1">
                <a:latin typeface="+mn-lt"/>
              </a:defRPr>
            </a:lvl1pPr>
          </a:lstStyle>
          <a:p>
            <a:r>
              <a:rPr lang="en-GB" dirty="0"/>
              <a:t>Add Outline title</a:t>
            </a:r>
          </a:p>
        </p:txBody>
      </p:sp>
      <p:sp>
        <p:nvSpPr>
          <p:cNvPr id="3" name="Date Placeholder 2">
            <a:extLst>
              <a:ext uri="{FF2B5EF4-FFF2-40B4-BE49-F238E27FC236}">
                <a16:creationId xmlns:a16="http://schemas.microsoft.com/office/drawing/2014/main" id="{9DFD10C5-6787-77AE-977F-D7E7083D0218}"/>
              </a:ext>
            </a:extLst>
          </p:cNvPr>
          <p:cNvSpPr>
            <a:spLocks noGrp="1"/>
          </p:cNvSpPr>
          <p:nvPr>
            <p:ph type="dt" sz="half" idx="10"/>
          </p:nvPr>
        </p:nvSpPr>
        <p:spPr/>
        <p:txBody>
          <a:bodyPr/>
          <a:lstStyle/>
          <a:p>
            <a:r>
              <a:rPr lang="en-US"/>
              <a:t>01/10/2024</a:t>
            </a:r>
            <a:endParaRPr lang="en-GB" dirty="0"/>
          </a:p>
        </p:txBody>
      </p:sp>
      <p:sp>
        <p:nvSpPr>
          <p:cNvPr id="4" name="Footer Placeholder 3">
            <a:extLst>
              <a:ext uri="{FF2B5EF4-FFF2-40B4-BE49-F238E27FC236}">
                <a16:creationId xmlns:a16="http://schemas.microsoft.com/office/drawing/2014/main" id="{10E36E4D-BDDF-D97C-2EC6-0E974709B129}"/>
              </a:ext>
            </a:extLst>
          </p:cNvPr>
          <p:cNvSpPr>
            <a:spLocks noGrp="1"/>
          </p:cNvSpPr>
          <p:nvPr>
            <p:ph type="ftr" sz="quarter" idx="11"/>
          </p:nvPr>
        </p:nvSpPr>
        <p:spPr/>
        <p:txBody>
          <a:bodyPr/>
          <a:lstStyle/>
          <a:p>
            <a:r>
              <a:rPr lang="en-GB"/>
              <a:t>Week 2 - Measurement and Description</a:t>
            </a:r>
            <a:endParaRPr lang="en-GB" dirty="0"/>
          </a:p>
        </p:txBody>
      </p:sp>
      <p:sp>
        <p:nvSpPr>
          <p:cNvPr id="5" name="Slide Number Placeholder 4">
            <a:extLst>
              <a:ext uri="{FF2B5EF4-FFF2-40B4-BE49-F238E27FC236}">
                <a16:creationId xmlns:a16="http://schemas.microsoft.com/office/drawing/2014/main" id="{FFD1CEC6-7F83-2BE7-95A9-5DF472D2439E}"/>
              </a:ext>
            </a:extLst>
          </p:cNvPr>
          <p:cNvSpPr>
            <a:spLocks noGrp="1"/>
          </p:cNvSpPr>
          <p:nvPr>
            <p:ph type="sldNum" sz="quarter" idx="12"/>
          </p:nvPr>
        </p:nvSpPr>
        <p:spPr/>
        <p:txBody>
          <a:bodyPr/>
          <a:lstStyle/>
          <a:p>
            <a:fld id="{9FAA51BB-2FC0-4DB8-B50E-F52D50E733B6}" type="slidenum">
              <a:rPr lang="en-GB" smtClean="0"/>
              <a:pPr/>
              <a:t>‹#›</a:t>
            </a:fld>
            <a:endParaRPr lang="en-GB" dirty="0"/>
          </a:p>
        </p:txBody>
      </p:sp>
      <p:graphicFrame>
        <p:nvGraphicFramePr>
          <p:cNvPr id="6" name="Table 5">
            <a:extLst>
              <a:ext uri="{FF2B5EF4-FFF2-40B4-BE49-F238E27FC236}">
                <a16:creationId xmlns:a16="http://schemas.microsoft.com/office/drawing/2014/main" id="{A549E6D0-17C2-32B5-650D-F84097C07BFD}"/>
              </a:ext>
            </a:extLst>
          </p:cNvPr>
          <p:cNvGraphicFramePr>
            <a:graphicFrameLocks noGrp="1"/>
          </p:cNvGraphicFramePr>
          <p:nvPr userDrawn="1">
            <p:extLst>
              <p:ext uri="{D42A27DB-BD31-4B8C-83A1-F6EECF244321}">
                <p14:modId xmlns:p14="http://schemas.microsoft.com/office/powerpoint/2010/main" val="38952401"/>
              </p:ext>
            </p:extLst>
          </p:nvPr>
        </p:nvGraphicFramePr>
        <p:xfrm>
          <a:off x="1335634" y="1993748"/>
          <a:ext cx="9626149" cy="2571920"/>
        </p:xfrm>
        <a:graphic>
          <a:graphicData uri="http://schemas.openxmlformats.org/drawingml/2006/table">
            <a:tbl>
              <a:tblPr>
                <a:tableStyleId>{5C22544A-7EE6-4342-B048-85BDC9FD1C3A}</a:tableStyleId>
              </a:tblPr>
              <a:tblGrid>
                <a:gridCol w="540000">
                  <a:extLst>
                    <a:ext uri="{9D8B030D-6E8A-4147-A177-3AD203B41FA5}">
                      <a16:colId xmlns:a16="http://schemas.microsoft.com/office/drawing/2014/main" val="547184884"/>
                    </a:ext>
                  </a:extLst>
                </a:gridCol>
                <a:gridCol w="9086149">
                  <a:extLst>
                    <a:ext uri="{9D8B030D-6E8A-4147-A177-3AD203B41FA5}">
                      <a16:colId xmlns:a16="http://schemas.microsoft.com/office/drawing/2014/main" val="4258649048"/>
                    </a:ext>
                  </a:extLst>
                </a:gridCol>
              </a:tblGrid>
              <a:tr h="540000">
                <a:tc>
                  <a:txBody>
                    <a:bodyPr/>
                    <a:lstStyle/>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a:blip r:embed="rId2">
                        <a:extLst>
                          <a:ext uri="{96DAC541-7B7A-43D3-8B79-37D633B846F1}">
                            <asvg:svgBlip xmlns:asvg="http://schemas.microsoft.com/office/drawing/2016/SVG/main" r:embed="rId3"/>
                          </a:ext>
                        </a:extLst>
                      </a:blip>
                      <a:stretch>
                        <a:fillRect/>
                      </a:stretch>
                    </a:blipFill>
                  </a:tcPr>
                </a:tc>
                <a:tc rowSpan="2">
                  <a:txBody>
                    <a:bodyPr/>
                    <a:lstStyle/>
                    <a:p>
                      <a:r>
                        <a:rPr lang="en-GB" sz="2200" dirty="0"/>
                        <a:t>one</a:t>
                      </a:r>
                    </a:p>
                  </a:txBody>
                  <a:tcPr marL="108000" marR="36000" marT="720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48083708"/>
                  </a:ext>
                </a:extLst>
              </a:tr>
              <a:tr h="0">
                <a:tc>
                  <a:txBody>
                    <a:bodyPr/>
                    <a:lstStyle/>
                    <a:p>
                      <a:endParaRPr lang="en-GB" sz="100" dirty="0"/>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93582230"/>
                  </a:ext>
                </a:extLst>
              </a:tr>
              <a:tr h="540000">
                <a:tc>
                  <a:txBody>
                    <a:bodyPr/>
                    <a:lstStyle/>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a:blip r:embed="rId4">
                        <a:extLst>
                          <a:ext uri="{96DAC541-7B7A-43D3-8B79-37D633B846F1}">
                            <asvg:svgBlip xmlns:asvg="http://schemas.microsoft.com/office/drawing/2016/SVG/main" r:embed="rId5"/>
                          </a:ext>
                        </a:extLst>
                      </a:blip>
                      <a:stretch>
                        <a:fillRect/>
                      </a:stretch>
                    </a:blipFill>
                  </a:tcPr>
                </a:tc>
                <a:tc rowSpan="2">
                  <a:txBody>
                    <a:bodyPr/>
                    <a:lstStyle/>
                    <a:p>
                      <a:r>
                        <a:rPr lang="en-GB" sz="2200" dirty="0"/>
                        <a:t>two</a:t>
                      </a:r>
                    </a:p>
                  </a:txBody>
                  <a:tcPr marL="108000" marR="36000" marT="720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59763730"/>
                  </a:ext>
                </a:extLst>
              </a:tr>
              <a:tr h="0">
                <a:tc>
                  <a:txBody>
                    <a:bodyPr/>
                    <a:lstStyle/>
                    <a:p>
                      <a:endParaRPr lang="en-GB" sz="1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8440128"/>
                  </a:ext>
                </a:extLst>
              </a:tr>
              <a:tr h="540000">
                <a:tc>
                  <a:txBody>
                    <a:bodyPr/>
                    <a:lstStyle/>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a:blip r:embed="rId6">
                        <a:extLst>
                          <a:ext uri="{96DAC541-7B7A-43D3-8B79-37D633B846F1}">
                            <asvg:svgBlip xmlns:asvg="http://schemas.microsoft.com/office/drawing/2016/SVG/main" r:embed="rId7"/>
                          </a:ext>
                        </a:extLst>
                      </a:blip>
                      <a:stretch>
                        <a:fillRect/>
                      </a:stretch>
                    </a:blipFill>
                  </a:tcPr>
                </a:tc>
                <a:tc rowSpan="2">
                  <a:txBody>
                    <a:bodyPr/>
                    <a:lstStyle/>
                    <a:p>
                      <a:r>
                        <a:rPr lang="en-GB" sz="2200" dirty="0"/>
                        <a:t>three</a:t>
                      </a:r>
                    </a:p>
                  </a:txBody>
                  <a:tcPr marL="108000" marR="36000" marT="720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38106067"/>
                  </a:ext>
                </a:extLst>
              </a:tr>
              <a:tr h="0">
                <a:tc>
                  <a:txBody>
                    <a:bodyPr/>
                    <a:lstStyle/>
                    <a:p>
                      <a:endParaRPr lang="en-GB" sz="1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37221841"/>
                  </a:ext>
                </a:extLst>
              </a:tr>
              <a:tr h="540000">
                <a:tc>
                  <a:txBody>
                    <a:bodyPr/>
                    <a:lstStyle/>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a:blip r:embed="rId8">
                        <a:extLst>
                          <a:ext uri="{96DAC541-7B7A-43D3-8B79-37D633B846F1}">
                            <asvg:svgBlip xmlns:asvg="http://schemas.microsoft.com/office/drawing/2016/SVG/main" r:embed="rId9"/>
                          </a:ext>
                        </a:extLst>
                      </a:blip>
                      <a:stretch>
                        <a:fillRect/>
                      </a:stretch>
                    </a:blipFill>
                  </a:tcPr>
                </a:tc>
                <a:tc rowSpan="2">
                  <a:txBody>
                    <a:bodyPr/>
                    <a:lstStyle/>
                    <a:p>
                      <a:r>
                        <a:rPr lang="en-GB" sz="2200" dirty="0"/>
                        <a:t>four</a:t>
                      </a:r>
                    </a:p>
                  </a:txBody>
                  <a:tcPr marL="108000" marR="36000" marT="720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1621608"/>
                  </a:ext>
                </a:extLst>
              </a:tr>
              <a:tr h="0">
                <a:tc>
                  <a:txBody>
                    <a:bodyPr/>
                    <a:lstStyle/>
                    <a:p>
                      <a:endParaRPr lang="en-GB" sz="1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66066417"/>
                  </a:ext>
                </a:extLst>
              </a:tr>
            </a:tbl>
          </a:graphicData>
        </a:graphic>
      </p:graphicFrame>
    </p:spTree>
    <p:extLst>
      <p:ext uri="{BB962C8B-B14F-4D97-AF65-F5344CB8AC3E}">
        <p14:creationId xmlns:p14="http://schemas.microsoft.com/office/powerpoint/2010/main" val="127049404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3FB93-0A54-F0A3-44FD-9D6D98D41620}"/>
              </a:ext>
            </a:extLst>
          </p:cNvPr>
          <p:cNvSpPr>
            <a:spLocks noGrp="1"/>
          </p:cNvSpPr>
          <p:nvPr>
            <p:ph type="title" hasCustomPrompt="1"/>
          </p:nvPr>
        </p:nvSpPr>
        <p:spPr>
          <a:xfrm>
            <a:off x="1038399" y="689938"/>
            <a:ext cx="10115202" cy="911576"/>
          </a:xfrm>
        </p:spPr>
        <p:txBody>
          <a:bodyPr>
            <a:noAutofit/>
          </a:bodyPr>
          <a:lstStyle>
            <a:lvl1pPr algn="ctr">
              <a:defRPr sz="7200" b="1">
                <a:latin typeface="+mn-lt"/>
              </a:defRPr>
            </a:lvl1pPr>
          </a:lstStyle>
          <a:p>
            <a:r>
              <a:rPr lang="en-GB" dirty="0"/>
              <a:t>Add Outline title</a:t>
            </a:r>
          </a:p>
        </p:txBody>
      </p:sp>
      <p:sp>
        <p:nvSpPr>
          <p:cNvPr id="3" name="Date Placeholder 2">
            <a:extLst>
              <a:ext uri="{FF2B5EF4-FFF2-40B4-BE49-F238E27FC236}">
                <a16:creationId xmlns:a16="http://schemas.microsoft.com/office/drawing/2014/main" id="{9DFD10C5-6787-77AE-977F-D7E7083D0218}"/>
              </a:ext>
            </a:extLst>
          </p:cNvPr>
          <p:cNvSpPr>
            <a:spLocks noGrp="1"/>
          </p:cNvSpPr>
          <p:nvPr>
            <p:ph type="dt" sz="half" idx="10"/>
          </p:nvPr>
        </p:nvSpPr>
        <p:spPr/>
        <p:txBody>
          <a:bodyPr/>
          <a:lstStyle/>
          <a:p>
            <a:r>
              <a:rPr lang="en-US"/>
              <a:t>01/10/2024</a:t>
            </a:r>
            <a:endParaRPr lang="en-GB" dirty="0"/>
          </a:p>
        </p:txBody>
      </p:sp>
      <p:sp>
        <p:nvSpPr>
          <p:cNvPr id="4" name="Footer Placeholder 3">
            <a:extLst>
              <a:ext uri="{FF2B5EF4-FFF2-40B4-BE49-F238E27FC236}">
                <a16:creationId xmlns:a16="http://schemas.microsoft.com/office/drawing/2014/main" id="{10E36E4D-BDDF-D97C-2EC6-0E974709B129}"/>
              </a:ext>
            </a:extLst>
          </p:cNvPr>
          <p:cNvSpPr>
            <a:spLocks noGrp="1"/>
          </p:cNvSpPr>
          <p:nvPr>
            <p:ph type="ftr" sz="quarter" idx="11"/>
          </p:nvPr>
        </p:nvSpPr>
        <p:spPr/>
        <p:txBody>
          <a:bodyPr/>
          <a:lstStyle/>
          <a:p>
            <a:r>
              <a:rPr lang="en-GB"/>
              <a:t>Week 2 - Measurement and Description</a:t>
            </a:r>
            <a:endParaRPr lang="en-GB" dirty="0"/>
          </a:p>
        </p:txBody>
      </p:sp>
      <p:sp>
        <p:nvSpPr>
          <p:cNvPr id="5" name="Slide Number Placeholder 4">
            <a:extLst>
              <a:ext uri="{FF2B5EF4-FFF2-40B4-BE49-F238E27FC236}">
                <a16:creationId xmlns:a16="http://schemas.microsoft.com/office/drawing/2014/main" id="{FFD1CEC6-7F83-2BE7-95A9-5DF472D2439E}"/>
              </a:ext>
            </a:extLst>
          </p:cNvPr>
          <p:cNvSpPr>
            <a:spLocks noGrp="1"/>
          </p:cNvSpPr>
          <p:nvPr>
            <p:ph type="sldNum" sz="quarter" idx="12"/>
          </p:nvPr>
        </p:nvSpPr>
        <p:spPr/>
        <p:txBody>
          <a:bodyPr/>
          <a:lstStyle/>
          <a:p>
            <a:fld id="{9FAA51BB-2FC0-4DB8-B50E-F52D50E733B6}" type="slidenum">
              <a:rPr lang="en-GB" smtClean="0"/>
              <a:pPr/>
              <a:t>‹#›</a:t>
            </a:fld>
            <a:endParaRPr lang="en-GB" dirty="0"/>
          </a:p>
        </p:txBody>
      </p:sp>
      <p:graphicFrame>
        <p:nvGraphicFramePr>
          <p:cNvPr id="6" name="Table 5">
            <a:extLst>
              <a:ext uri="{FF2B5EF4-FFF2-40B4-BE49-F238E27FC236}">
                <a16:creationId xmlns:a16="http://schemas.microsoft.com/office/drawing/2014/main" id="{A549E6D0-17C2-32B5-650D-F84097C07BFD}"/>
              </a:ext>
            </a:extLst>
          </p:cNvPr>
          <p:cNvGraphicFramePr>
            <a:graphicFrameLocks noGrp="1"/>
          </p:cNvGraphicFramePr>
          <p:nvPr userDrawn="1">
            <p:extLst>
              <p:ext uri="{D42A27DB-BD31-4B8C-83A1-F6EECF244321}">
                <p14:modId xmlns:p14="http://schemas.microsoft.com/office/powerpoint/2010/main" val="2996315249"/>
              </p:ext>
            </p:extLst>
          </p:nvPr>
        </p:nvGraphicFramePr>
        <p:xfrm>
          <a:off x="726954" y="1971714"/>
          <a:ext cx="10440000" cy="3284200"/>
        </p:xfrm>
        <a:graphic>
          <a:graphicData uri="http://schemas.openxmlformats.org/drawingml/2006/table">
            <a:tbl>
              <a:tblPr>
                <a:tableStyleId>{5C22544A-7EE6-4342-B048-85BDC9FD1C3A}</a:tableStyleId>
              </a:tblPr>
              <a:tblGrid>
                <a:gridCol w="540000">
                  <a:extLst>
                    <a:ext uri="{9D8B030D-6E8A-4147-A177-3AD203B41FA5}">
                      <a16:colId xmlns:a16="http://schemas.microsoft.com/office/drawing/2014/main" val="547184884"/>
                    </a:ext>
                  </a:extLst>
                </a:gridCol>
                <a:gridCol w="4680000">
                  <a:extLst>
                    <a:ext uri="{9D8B030D-6E8A-4147-A177-3AD203B41FA5}">
                      <a16:colId xmlns:a16="http://schemas.microsoft.com/office/drawing/2014/main" val="4258649048"/>
                    </a:ext>
                  </a:extLst>
                </a:gridCol>
                <a:gridCol w="540000">
                  <a:extLst>
                    <a:ext uri="{9D8B030D-6E8A-4147-A177-3AD203B41FA5}">
                      <a16:colId xmlns:a16="http://schemas.microsoft.com/office/drawing/2014/main" val="2861192458"/>
                    </a:ext>
                  </a:extLst>
                </a:gridCol>
                <a:gridCol w="4680000">
                  <a:extLst>
                    <a:ext uri="{9D8B030D-6E8A-4147-A177-3AD203B41FA5}">
                      <a16:colId xmlns:a16="http://schemas.microsoft.com/office/drawing/2014/main" val="1996446775"/>
                    </a:ext>
                  </a:extLst>
                </a:gridCol>
              </a:tblGrid>
              <a:tr h="540000">
                <a:tc>
                  <a:txBody>
                    <a:bodyPr/>
                    <a:lstStyle/>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a:blip r:embed="rId2">
                        <a:extLst>
                          <a:ext uri="{96DAC541-7B7A-43D3-8B79-37D633B846F1}">
                            <asvg:svgBlip xmlns:asvg="http://schemas.microsoft.com/office/drawing/2016/SVG/main" r:embed="rId3"/>
                          </a:ext>
                        </a:extLst>
                      </a:blip>
                      <a:stretch>
                        <a:fillRect/>
                      </a:stretch>
                    </a:blipFill>
                  </a:tcPr>
                </a:tc>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2200" dirty="0"/>
                        <a:t>Edit in Master slide view</a:t>
                      </a:r>
                    </a:p>
                  </a:txBody>
                  <a:tcPr marL="108000" marR="72000" marT="720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dpi="0" rotWithShape="0">
                      <a:blip r:embed="rId4">
                        <a:extLst>
                          <a:ext uri="{96DAC541-7B7A-43D3-8B79-37D633B846F1}">
                            <asvg:svgBlip xmlns:asvg="http://schemas.microsoft.com/office/drawing/2016/SVG/main" r:embed="rId5"/>
                          </a:ext>
                        </a:extLst>
                      </a:blip>
                      <a:srcRect/>
                      <a:stretch>
                        <a:fillRect/>
                      </a:stretch>
                    </a:blipFill>
                  </a:tcPr>
                </a:tc>
                <a:tc rowSpan="2">
                  <a:txBody>
                    <a:bodyPr/>
                    <a:lstStyle/>
                    <a:p>
                      <a:endParaRPr lang="en-GB" sz="2200" dirty="0"/>
                    </a:p>
                  </a:txBody>
                  <a:tcPr marL="108000" marR="36000" marT="720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48083708"/>
                  </a:ext>
                </a:extLst>
              </a:tr>
              <a:tr h="0">
                <a:tc>
                  <a:txBody>
                    <a:bodyPr/>
                    <a:lstStyle/>
                    <a:p>
                      <a:endParaRPr lang="en-GB" sz="100" dirty="0"/>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GB" sz="1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93582230"/>
                  </a:ext>
                </a:extLst>
              </a:tr>
              <a:tr h="540000">
                <a:tc>
                  <a:txBody>
                    <a:bodyPr/>
                    <a:lstStyle/>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a:blip r:embed="rId6">
                        <a:extLst>
                          <a:ext uri="{96DAC541-7B7A-43D3-8B79-37D633B846F1}">
                            <asvg:svgBlip xmlns:asvg="http://schemas.microsoft.com/office/drawing/2016/SVG/main" r:embed="rId7"/>
                          </a:ext>
                        </a:extLst>
                      </a:blip>
                      <a:stretch>
                        <a:fillRect/>
                      </a:stretch>
                    </a:blipFill>
                  </a:tcPr>
                </a:tc>
                <a:tc rowSpan="2">
                  <a:txBody>
                    <a:bodyPr/>
                    <a:lstStyle/>
                    <a:p>
                      <a:endParaRPr lang="en-GB" sz="2200" dirty="0"/>
                    </a:p>
                  </a:txBody>
                  <a:tcPr marL="108000" marR="72000" marT="720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a:blip r:embed="rId8">
                        <a:extLst>
                          <a:ext uri="{96DAC541-7B7A-43D3-8B79-37D633B846F1}">
                            <asvg:svgBlip xmlns:asvg="http://schemas.microsoft.com/office/drawing/2016/SVG/main" r:embed="rId9"/>
                          </a:ext>
                        </a:extLst>
                      </a:blip>
                      <a:stretch>
                        <a:fillRect/>
                      </a:stretch>
                    </a:blipFill>
                  </a:tcPr>
                </a:tc>
                <a:tc rowSpan="2">
                  <a:txBody>
                    <a:bodyPr/>
                    <a:lstStyle/>
                    <a:p>
                      <a:endParaRPr lang="en-GB" sz="2200" dirty="0"/>
                    </a:p>
                  </a:txBody>
                  <a:tcPr marL="108000" marR="36000" marT="720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59763730"/>
                  </a:ext>
                </a:extLst>
              </a:tr>
              <a:tr h="0">
                <a:tc>
                  <a:txBody>
                    <a:bodyPr/>
                    <a:lstStyle/>
                    <a:p>
                      <a:endParaRPr lang="en-GB" sz="1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GB" sz="1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8440128"/>
                  </a:ext>
                </a:extLst>
              </a:tr>
              <a:tr h="540000">
                <a:tc>
                  <a:txBody>
                    <a:bodyPr/>
                    <a:lstStyle/>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a:blip r:embed="rId10">
                        <a:extLst>
                          <a:ext uri="{96DAC541-7B7A-43D3-8B79-37D633B846F1}">
                            <asvg:svgBlip xmlns:asvg="http://schemas.microsoft.com/office/drawing/2016/SVG/main" r:embed="rId11"/>
                          </a:ext>
                        </a:extLst>
                      </a:blip>
                      <a:stretch>
                        <a:fillRect/>
                      </a:stretch>
                    </a:blipFill>
                  </a:tcPr>
                </a:tc>
                <a:tc rowSpan="2">
                  <a:txBody>
                    <a:bodyPr/>
                    <a:lstStyle/>
                    <a:p>
                      <a:endParaRPr lang="en-GB" sz="2200" dirty="0"/>
                    </a:p>
                  </a:txBody>
                  <a:tcPr marL="108000" marR="72000" marT="720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a:blip r:embed="rId12">
                        <a:extLst>
                          <a:ext uri="{96DAC541-7B7A-43D3-8B79-37D633B846F1}">
                            <asvg:svgBlip xmlns:asvg="http://schemas.microsoft.com/office/drawing/2016/SVG/main" r:embed="rId13"/>
                          </a:ext>
                        </a:extLst>
                      </a:blip>
                      <a:stretch>
                        <a:fillRect/>
                      </a:stretch>
                    </a:blipFill>
                  </a:tcPr>
                </a:tc>
                <a:tc rowSpan="2">
                  <a:txBody>
                    <a:bodyPr/>
                    <a:lstStyle/>
                    <a:p>
                      <a:endParaRPr lang="en-GB" sz="2200" dirty="0"/>
                    </a:p>
                  </a:txBody>
                  <a:tcPr marL="108000" marR="36000" marT="720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38106067"/>
                  </a:ext>
                </a:extLst>
              </a:tr>
              <a:tr h="0">
                <a:tc>
                  <a:txBody>
                    <a:bodyPr/>
                    <a:lstStyle/>
                    <a:p>
                      <a:endParaRPr lang="en-GB" sz="1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GB" sz="1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37221841"/>
                  </a:ext>
                </a:extLst>
              </a:tr>
              <a:tr h="540000">
                <a:tc>
                  <a:txBody>
                    <a:bodyPr/>
                    <a:lstStyle/>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a:blip r:embed="rId14">
                        <a:extLst>
                          <a:ext uri="{96DAC541-7B7A-43D3-8B79-37D633B846F1}">
                            <asvg:svgBlip xmlns:asvg="http://schemas.microsoft.com/office/drawing/2016/SVG/main" r:embed="rId15"/>
                          </a:ext>
                        </a:extLst>
                      </a:blip>
                      <a:stretch>
                        <a:fillRect/>
                      </a:stretch>
                    </a:blipFill>
                  </a:tcPr>
                </a:tc>
                <a:tc rowSpan="2">
                  <a:txBody>
                    <a:bodyPr/>
                    <a:lstStyle/>
                    <a:p>
                      <a:endParaRPr lang="en-GB" sz="2200" dirty="0"/>
                    </a:p>
                  </a:txBody>
                  <a:tcPr marL="108000" marR="72000" marT="720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a:blip r:embed="rId16">
                        <a:extLst>
                          <a:ext uri="{96DAC541-7B7A-43D3-8B79-37D633B846F1}">
                            <asvg:svgBlip xmlns:asvg="http://schemas.microsoft.com/office/drawing/2016/SVG/main" r:embed="rId17"/>
                          </a:ext>
                        </a:extLst>
                      </a:blip>
                      <a:stretch>
                        <a:fillRect/>
                      </a:stretch>
                    </a:blipFill>
                  </a:tcPr>
                </a:tc>
                <a:tc rowSpan="2">
                  <a:txBody>
                    <a:bodyPr/>
                    <a:lstStyle/>
                    <a:p>
                      <a:endParaRPr lang="en-GB" sz="2200" dirty="0"/>
                    </a:p>
                  </a:txBody>
                  <a:tcPr marL="108000" marR="36000" marT="720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1621608"/>
                  </a:ext>
                </a:extLst>
              </a:tr>
              <a:tr h="0">
                <a:tc>
                  <a:txBody>
                    <a:bodyPr/>
                    <a:lstStyle/>
                    <a:p>
                      <a:endParaRPr lang="en-GB" sz="1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GB" sz="1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66066417"/>
                  </a:ext>
                </a:extLst>
              </a:tr>
              <a:tr h="540000">
                <a:tc>
                  <a:txBody>
                    <a:bodyPr/>
                    <a:lstStyle/>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a:blip r:embed="rId18">
                        <a:extLst>
                          <a:ext uri="{96DAC541-7B7A-43D3-8B79-37D633B846F1}">
                            <asvg:svgBlip xmlns:asvg="http://schemas.microsoft.com/office/drawing/2016/SVG/main" r:embed="rId19"/>
                          </a:ext>
                        </a:extLst>
                      </a:blip>
                      <a:stretch>
                        <a:fillRect/>
                      </a:stretch>
                    </a:blipFill>
                  </a:tcPr>
                </a:tc>
                <a:tc rowSpan="2">
                  <a:txBody>
                    <a:bodyPr/>
                    <a:lstStyle/>
                    <a:p>
                      <a:endParaRPr lang="en-GB" sz="2200" dirty="0"/>
                    </a:p>
                  </a:txBody>
                  <a:tcPr marL="108000" marR="72000" marT="720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a:blip r:embed="rId20">
                        <a:extLst>
                          <a:ext uri="{96DAC541-7B7A-43D3-8B79-37D633B846F1}">
                            <asvg:svgBlip xmlns:asvg="http://schemas.microsoft.com/office/drawing/2016/SVG/main" r:embed="rId21"/>
                          </a:ext>
                        </a:extLst>
                      </a:blip>
                      <a:stretch>
                        <a:fillRect/>
                      </a:stretch>
                    </a:blipFill>
                  </a:tcPr>
                </a:tc>
                <a:tc rowSpan="2">
                  <a:txBody>
                    <a:bodyPr/>
                    <a:lstStyle/>
                    <a:p>
                      <a:endParaRPr lang="en-GB" sz="2200" dirty="0"/>
                    </a:p>
                  </a:txBody>
                  <a:tcPr marL="108000" marR="36000" marT="720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69105705"/>
                  </a:ext>
                </a:extLst>
              </a:tr>
              <a:tr h="0">
                <a:tc>
                  <a:txBody>
                    <a:bodyPr/>
                    <a:lstStyle/>
                    <a:p>
                      <a:endParaRPr lang="en-GB" sz="1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GB" sz="1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35673635"/>
                  </a:ext>
                </a:extLst>
              </a:tr>
            </a:tbl>
          </a:graphicData>
        </a:graphic>
      </p:graphicFrame>
    </p:spTree>
    <p:extLst>
      <p:ext uri="{BB962C8B-B14F-4D97-AF65-F5344CB8AC3E}">
        <p14:creationId xmlns:p14="http://schemas.microsoft.com/office/powerpoint/2010/main" val="372489520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GB" dirty="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r>
              <a:rPr lang="en-US"/>
              <a:t>01/10/2024</a:t>
            </a:r>
            <a:endParaRPr lang="en-GB"/>
          </a:p>
        </p:txBody>
      </p:sp>
      <p:sp>
        <p:nvSpPr>
          <p:cNvPr id="5" name="Footer Placeholder 4"/>
          <p:cNvSpPr>
            <a:spLocks noGrp="1"/>
          </p:cNvSpPr>
          <p:nvPr>
            <p:ph type="ftr" sz="quarter" idx="11"/>
          </p:nvPr>
        </p:nvSpPr>
        <p:spPr/>
        <p:txBody>
          <a:bodyPr/>
          <a:lstStyle/>
          <a:p>
            <a:r>
              <a:rPr lang="en-GB"/>
              <a:t>Week 2 - Measurement and Description</a:t>
            </a:r>
          </a:p>
        </p:txBody>
      </p:sp>
      <p:sp>
        <p:nvSpPr>
          <p:cNvPr id="6" name="Slide Number Placeholder 5"/>
          <p:cNvSpPr>
            <a:spLocks noGrp="1"/>
          </p:cNvSpPr>
          <p:nvPr>
            <p:ph type="sldNum" sz="quarter" idx="12"/>
          </p:nvPr>
        </p:nvSpPr>
        <p:spPr/>
        <p:txBody>
          <a:bodyPr/>
          <a:lstStyle/>
          <a:p>
            <a:fld id="{9FAA51BB-2FC0-4DB8-B50E-F52D50E733B6}" type="slidenum">
              <a:rPr lang="en-GB" smtClean="0"/>
              <a:t>‹#›</a:t>
            </a:fld>
            <a:endParaRPr lang="en-GB"/>
          </a:p>
        </p:txBody>
      </p:sp>
    </p:spTree>
    <p:extLst>
      <p:ext uri="{BB962C8B-B14F-4D97-AF65-F5344CB8AC3E}">
        <p14:creationId xmlns:p14="http://schemas.microsoft.com/office/powerpoint/2010/main" val="403447907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r>
              <a:rPr lang="en-US"/>
              <a:t>01/10/2024</a:t>
            </a:r>
            <a:endParaRPr lang="en-GB"/>
          </a:p>
        </p:txBody>
      </p:sp>
      <p:sp>
        <p:nvSpPr>
          <p:cNvPr id="5" name="Footer Placeholder 4"/>
          <p:cNvSpPr>
            <a:spLocks noGrp="1"/>
          </p:cNvSpPr>
          <p:nvPr>
            <p:ph type="ftr" sz="quarter" idx="11"/>
          </p:nvPr>
        </p:nvSpPr>
        <p:spPr/>
        <p:txBody>
          <a:bodyPr/>
          <a:lstStyle/>
          <a:p>
            <a:r>
              <a:rPr lang="en-GB"/>
              <a:t>Week 2 - Measurement and Description</a:t>
            </a:r>
          </a:p>
        </p:txBody>
      </p:sp>
      <p:sp>
        <p:nvSpPr>
          <p:cNvPr id="6" name="Slide Number Placeholder 5"/>
          <p:cNvSpPr>
            <a:spLocks noGrp="1"/>
          </p:cNvSpPr>
          <p:nvPr>
            <p:ph type="sldNum" sz="quarter" idx="12"/>
          </p:nvPr>
        </p:nvSpPr>
        <p:spPr/>
        <p:txBody>
          <a:bodyPr/>
          <a:lstStyle/>
          <a:p>
            <a:fld id="{9FAA51BB-2FC0-4DB8-B50E-F52D50E733B6}" type="slidenum">
              <a:rPr lang="en-GB" smtClean="0"/>
              <a:t>‹#›</a:t>
            </a:fld>
            <a:endParaRPr lang="en-GB"/>
          </a:p>
        </p:txBody>
      </p:sp>
    </p:spTree>
    <p:extLst>
      <p:ext uri="{BB962C8B-B14F-4D97-AF65-F5344CB8AC3E}">
        <p14:creationId xmlns:p14="http://schemas.microsoft.com/office/powerpoint/2010/main" val="406026729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14" name="Picture 12" descr="Partners; Sustaining Creative Economies ...">
            <a:extLst>
              <a:ext uri="{FF2B5EF4-FFF2-40B4-BE49-F238E27FC236}">
                <a16:creationId xmlns:a16="http://schemas.microsoft.com/office/drawing/2014/main" id="{C213A523-D735-8490-152A-23415FF25430}"/>
              </a:ext>
            </a:extLst>
          </p:cNvPr>
          <p:cNvPicPr>
            <a:picLocks noChangeAspect="1" noChangeArrowheads="1"/>
          </p:cNvPicPr>
          <p:nvPr userDrawn="1"/>
        </p:nvPicPr>
        <p:blipFill>
          <a:blip r:embed="rId2">
            <a:alphaModFix/>
            <a:extLst>
              <a:ext uri="{28A0092B-C50C-407E-A947-70E740481C1C}">
                <a14:useLocalDpi xmlns:a14="http://schemas.microsoft.com/office/drawing/2010/main" val="0"/>
              </a:ext>
            </a:extLst>
          </a:blip>
          <a:srcRect/>
          <a:stretch>
            <a:fillRect/>
          </a:stretch>
        </p:blipFill>
        <p:spPr bwMode="auto">
          <a:xfrm>
            <a:off x="9888991" y="5440123"/>
            <a:ext cx="1342114" cy="751584"/>
          </a:xfrm>
          <a:prstGeom prst="rect">
            <a:avLst/>
          </a:prstGeom>
          <a:noFill/>
          <a:extLst>
            <a:ext uri="{909E8E84-426E-40DD-AFC4-6F175D3DCCD1}">
              <a14:hiddenFill xmlns:a14="http://schemas.microsoft.com/office/drawing/2010/main">
                <a:solidFill>
                  <a:srgbClr val="FFFFFF"/>
                </a:solidFill>
              </a14:hiddenFill>
            </a:ext>
          </a:extLst>
        </p:spPr>
      </p:pic>
      <p:sp>
        <p:nvSpPr>
          <p:cNvPr id="3" name="Date Placeholder 2">
            <a:extLst>
              <a:ext uri="{FF2B5EF4-FFF2-40B4-BE49-F238E27FC236}">
                <a16:creationId xmlns:a16="http://schemas.microsoft.com/office/drawing/2014/main" id="{6139AE9B-1271-7638-B347-A5F464D2BE3C}"/>
              </a:ext>
            </a:extLst>
          </p:cNvPr>
          <p:cNvSpPr>
            <a:spLocks noGrp="1"/>
          </p:cNvSpPr>
          <p:nvPr>
            <p:ph type="dt" sz="half" idx="10"/>
          </p:nvPr>
        </p:nvSpPr>
        <p:spPr/>
        <p:txBody>
          <a:bodyPr/>
          <a:lstStyle/>
          <a:p>
            <a:r>
              <a:rPr lang="en-US"/>
              <a:t>01/10/2024</a:t>
            </a:r>
            <a:endParaRPr lang="en-GB"/>
          </a:p>
        </p:txBody>
      </p:sp>
      <p:sp>
        <p:nvSpPr>
          <p:cNvPr id="4" name="Footer Placeholder 3">
            <a:extLst>
              <a:ext uri="{FF2B5EF4-FFF2-40B4-BE49-F238E27FC236}">
                <a16:creationId xmlns:a16="http://schemas.microsoft.com/office/drawing/2014/main" id="{23A3BAF4-52A6-7AC7-8C6F-183586D9D88D}"/>
              </a:ext>
            </a:extLst>
          </p:cNvPr>
          <p:cNvSpPr>
            <a:spLocks noGrp="1"/>
          </p:cNvSpPr>
          <p:nvPr>
            <p:ph type="ftr" sz="quarter" idx="11"/>
          </p:nvPr>
        </p:nvSpPr>
        <p:spPr/>
        <p:txBody>
          <a:bodyPr/>
          <a:lstStyle/>
          <a:p>
            <a:r>
              <a:rPr lang="en-GB"/>
              <a:t>Week 2 - Measurement and Description</a:t>
            </a:r>
          </a:p>
        </p:txBody>
      </p:sp>
      <p:sp>
        <p:nvSpPr>
          <p:cNvPr id="5" name="Slide Number Placeholder 4">
            <a:extLst>
              <a:ext uri="{FF2B5EF4-FFF2-40B4-BE49-F238E27FC236}">
                <a16:creationId xmlns:a16="http://schemas.microsoft.com/office/drawing/2014/main" id="{F193AA3C-DFA6-2BE6-3BD0-0D6E60101593}"/>
              </a:ext>
            </a:extLst>
          </p:cNvPr>
          <p:cNvSpPr>
            <a:spLocks noGrp="1"/>
          </p:cNvSpPr>
          <p:nvPr>
            <p:ph type="sldNum" sz="quarter" idx="12"/>
          </p:nvPr>
        </p:nvSpPr>
        <p:spPr/>
        <p:txBody>
          <a:bodyPr/>
          <a:lstStyle/>
          <a:p>
            <a:fld id="{9FAA51BB-2FC0-4DB8-B50E-F52D50E733B6}" type="slidenum">
              <a:rPr lang="en-GB" smtClean="0"/>
              <a:t>‹#›</a:t>
            </a:fld>
            <a:endParaRPr lang="en-GB"/>
          </a:p>
        </p:txBody>
      </p:sp>
      <p:pic>
        <p:nvPicPr>
          <p:cNvPr id="6" name="Picture 10">
            <a:extLst>
              <a:ext uri="{FF2B5EF4-FFF2-40B4-BE49-F238E27FC236}">
                <a16:creationId xmlns:a16="http://schemas.microsoft.com/office/drawing/2014/main" id="{2A7E09F9-D2AF-737B-7EF3-D1714380AC3D}"/>
              </a:ext>
            </a:extLst>
          </p:cNvPr>
          <p:cNvPicPr>
            <a:picLocks noChangeAspect="1" noChangeArrowheads="1"/>
          </p:cNvPicPr>
          <p:nvPr userDrawn="1"/>
        </p:nvPicPr>
        <p:blipFill rotWithShape="1">
          <a:blip r:embed="rId3">
            <a:alphaModFix amt="35000"/>
            <a:extLst>
              <a:ext uri="{BEBA8EAE-BF5A-486C-A8C5-ECC9F3942E4B}">
                <a14:imgProps xmlns:a14="http://schemas.microsoft.com/office/drawing/2010/main">
                  <a14:imgLayer r:embed="rId4">
                    <a14:imgEffect>
                      <a14:backgroundRemoval t="7944" b="94860" l="9780" r="89976">
                        <a14:foregroundMark x1="25672" y1="20093" x2="32152" y2="70327"/>
                        <a14:foregroundMark x1="32152" y1="70327" x2="79829" y2="87383"/>
                        <a14:foregroundMark x1="79829" y1="87383" x2="79095" y2="36682"/>
                        <a14:foregroundMark x1="79095" y1="36682" x2="64914" y2="14720"/>
                        <a14:foregroundMark x1="64914" y1="14720" x2="48533" y2="7944"/>
                        <a14:foregroundMark x1="48533" y1="7944" x2="30196" y2="13084"/>
                        <a14:foregroundMark x1="30196" y1="13084" x2="25306" y2="20561"/>
                        <a14:foregroundMark x1="21760" y1="39486" x2="25061" y2="78505"/>
                        <a14:foregroundMark x1="25061" y1="78505" x2="64670" y2="92056"/>
                        <a14:foregroundMark x1="64670" y1="92056" x2="78851" y2="91822"/>
                        <a14:foregroundMark x1="82641" y1="15187" x2="86675" y2="62850"/>
                        <a14:foregroundMark x1="86675" y1="62850" x2="80196" y2="94626"/>
                        <a14:foregroundMark x1="80196" y1="94626" x2="78117" y2="94860"/>
                      </a14:backgroundRemoval>
                    </a14:imgEffect>
                  </a14:imgLayer>
                </a14:imgProps>
              </a:ext>
              <a:ext uri="{28A0092B-C50C-407E-A947-70E740481C1C}">
                <a14:useLocalDpi xmlns:a14="http://schemas.microsoft.com/office/drawing/2010/main" val="0"/>
              </a:ext>
            </a:extLst>
          </a:blip>
          <a:srcRect l="17245" t="2011" r="13041"/>
          <a:stretch/>
        </p:blipFill>
        <p:spPr bwMode="auto">
          <a:xfrm>
            <a:off x="3480620" y="-23164"/>
            <a:ext cx="8635320" cy="6350686"/>
          </a:xfrm>
          <a:prstGeom prst="rect">
            <a:avLst/>
          </a:prstGeom>
          <a:noFill/>
          <a:extLst>
            <a:ext uri="{909E8E84-426E-40DD-AFC4-6F175D3DCCD1}">
              <a14:hiddenFill xmlns:a14="http://schemas.microsoft.com/office/drawing/2010/main">
                <a:solidFill>
                  <a:srgbClr val="FFFFFF"/>
                </a:solidFill>
              </a14:hiddenFill>
            </a:ext>
          </a:extLst>
        </p:spPr>
      </p:pic>
      <p:pic>
        <p:nvPicPr>
          <p:cNvPr id="10" name="Graphic 9" descr="Advertising outline">
            <a:extLst>
              <a:ext uri="{FF2B5EF4-FFF2-40B4-BE49-F238E27FC236}">
                <a16:creationId xmlns:a16="http://schemas.microsoft.com/office/drawing/2014/main" id="{1EDC15B8-2173-9DC7-DB3B-645E07D8406C}"/>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11071" y="208195"/>
            <a:ext cx="7304134" cy="6756079"/>
          </a:xfrm>
          <a:prstGeom prst="rect">
            <a:avLst/>
          </a:prstGeom>
        </p:spPr>
      </p:pic>
      <p:pic>
        <p:nvPicPr>
          <p:cNvPr id="15" name="Graphic 14">
            <a:extLst>
              <a:ext uri="{FF2B5EF4-FFF2-40B4-BE49-F238E27FC236}">
                <a16:creationId xmlns:a16="http://schemas.microsoft.com/office/drawing/2014/main" id="{CD1C29E7-0246-1CD7-8A1F-30707B7E1852}"/>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8394192" y="4729773"/>
            <a:ext cx="2851533" cy="938724"/>
          </a:xfrm>
          <a:prstGeom prst="rect">
            <a:avLst/>
          </a:prstGeom>
        </p:spPr>
      </p:pic>
      <p:sp>
        <p:nvSpPr>
          <p:cNvPr id="16" name="TextBox 15">
            <a:extLst>
              <a:ext uri="{FF2B5EF4-FFF2-40B4-BE49-F238E27FC236}">
                <a16:creationId xmlns:a16="http://schemas.microsoft.com/office/drawing/2014/main" id="{2B8C7C2A-22F2-9C49-D70E-5C8A22C35019}"/>
              </a:ext>
            </a:extLst>
          </p:cNvPr>
          <p:cNvSpPr txBox="1"/>
          <p:nvPr userDrawn="1"/>
        </p:nvSpPr>
        <p:spPr>
          <a:xfrm>
            <a:off x="2189351" y="4909434"/>
            <a:ext cx="2582537" cy="1323439"/>
          </a:xfrm>
          <a:prstGeom prst="rect">
            <a:avLst/>
          </a:prstGeom>
          <a:noFill/>
        </p:spPr>
        <p:txBody>
          <a:bodyPr wrap="square" rtlCol="0">
            <a:spAutoFit/>
          </a:bodyPr>
          <a:lstStyle/>
          <a:p>
            <a:pPr marL="180000">
              <a:spcBef>
                <a:spcPts val="0"/>
              </a:spcBef>
            </a:pPr>
            <a:r>
              <a:rPr lang="en-GB" sz="1600" b="0" dirty="0">
                <a:latin typeface="Arial Nova Cond Light" panose="020B0306020202020204" pitchFamily="34" charset="0"/>
                <a:cs typeface="Courier New" panose="02070309020205020404" pitchFamily="49" charset="0"/>
                <a:hlinkClick r:id="rId9"/>
              </a:rPr>
              <a:t>chris.moreh@ncl.ac.uk</a:t>
            </a:r>
            <a:endParaRPr lang="en-GB" sz="1600" b="0" dirty="0">
              <a:latin typeface="Arial Nova Cond Light" panose="020B0306020202020204" pitchFamily="34" charset="0"/>
              <a:cs typeface="Courier New" panose="02070309020205020404" pitchFamily="49" charset="0"/>
              <a:hlinkClick r:id="rId10"/>
            </a:endParaRPr>
          </a:p>
          <a:p>
            <a:pPr marL="180000">
              <a:spcBef>
                <a:spcPts val="0"/>
              </a:spcBef>
            </a:pPr>
            <a:r>
              <a:rPr lang="en-GB" sz="1600" b="0" dirty="0">
                <a:latin typeface="Arial Nova Cond Light" panose="020B0306020202020204" pitchFamily="34" charset="0"/>
                <a:cs typeface="Courier New" panose="02070309020205020404" pitchFamily="49" charset="0"/>
                <a:hlinkClick r:id="rId10"/>
              </a:rPr>
              <a:t>chrismoreh.com</a:t>
            </a:r>
            <a:endParaRPr lang="en-GB" sz="1600" b="0" dirty="0">
              <a:latin typeface="Arial Nova Cond Light" panose="020B0306020202020204" pitchFamily="34" charset="0"/>
              <a:cs typeface="Courier New" panose="02070309020205020404" pitchFamily="49" charset="0"/>
            </a:endParaRPr>
          </a:p>
          <a:p>
            <a:pPr marL="180000">
              <a:spcBef>
                <a:spcPts val="0"/>
              </a:spcBef>
            </a:pPr>
            <a:r>
              <a:rPr lang="en-GB" sz="1600" b="0" dirty="0">
                <a:latin typeface="Arial Nova Cond Light" panose="020B0306020202020204" pitchFamily="34" charset="0"/>
                <a:cs typeface="Courier New" panose="02070309020205020404" pitchFamily="49" charset="0"/>
                <a:hlinkClick r:id="rId11"/>
              </a:rPr>
              <a:t>/CGMoreh</a:t>
            </a:r>
            <a:endParaRPr lang="en-GB" sz="1600" b="0" dirty="0">
              <a:latin typeface="Arial Nova Cond Light" panose="020B0306020202020204" pitchFamily="34" charset="0"/>
              <a:cs typeface="Courier New" panose="02070309020205020404" pitchFamily="49" charset="0"/>
            </a:endParaRPr>
          </a:p>
          <a:p>
            <a:pPr marL="180000">
              <a:spcBef>
                <a:spcPts val="0"/>
              </a:spcBef>
            </a:pPr>
            <a:r>
              <a:rPr lang="en-GB" sz="1600" b="0" dirty="0">
                <a:latin typeface="Arial Nova Cond Light" panose="020B0306020202020204" pitchFamily="34" charset="0"/>
                <a:cs typeface="Courier New" panose="02070309020205020404" pitchFamily="49" charset="0"/>
                <a:hlinkClick r:id="rId12"/>
              </a:rPr>
              <a:t>@CGMoreh</a:t>
            </a:r>
            <a:endParaRPr lang="en-GB" sz="1600" b="0" dirty="0">
              <a:latin typeface="Arial Nova Cond Light" panose="020B0306020202020204" pitchFamily="34" charset="0"/>
              <a:cs typeface="Courier New" panose="02070309020205020404" pitchFamily="49" charset="0"/>
            </a:endParaRPr>
          </a:p>
          <a:p>
            <a:pPr marL="180000">
              <a:spcBef>
                <a:spcPts val="0"/>
              </a:spcBef>
            </a:pPr>
            <a:r>
              <a:rPr lang="en-GB" sz="1600" b="0" dirty="0">
                <a:latin typeface="Arial Nova Cond Light" panose="020B0306020202020204" pitchFamily="34" charset="0"/>
                <a:cs typeface="Courier New" panose="02070309020205020404" pitchFamily="49" charset="0"/>
                <a:hlinkClick r:id="rId13"/>
              </a:rPr>
              <a:t>Chris Moreh</a:t>
            </a:r>
            <a:endParaRPr lang="en-GB" sz="1600" b="0" dirty="0">
              <a:latin typeface="Arial Nova Cond Light" panose="020B0306020202020204" pitchFamily="34" charset="0"/>
              <a:cs typeface="Courier New" panose="02070309020205020404" pitchFamily="49" charset="0"/>
            </a:endParaRPr>
          </a:p>
        </p:txBody>
      </p:sp>
      <p:pic>
        <p:nvPicPr>
          <p:cNvPr id="17" name="Picture 16">
            <a:extLst>
              <a:ext uri="{FF2B5EF4-FFF2-40B4-BE49-F238E27FC236}">
                <a16:creationId xmlns:a16="http://schemas.microsoft.com/office/drawing/2014/main" id="{DD7CACF7-D679-73AB-9142-786DA076C3A7}"/>
              </a:ext>
            </a:extLst>
          </p:cNvPr>
          <p:cNvPicPr>
            <a:picLocks noChangeAspect="1"/>
          </p:cNvPicPr>
          <p:nvPr userDrawn="1"/>
        </p:nvPicPr>
        <p:blipFill>
          <a:blip r:embed="rId14"/>
          <a:stretch>
            <a:fillRect/>
          </a:stretch>
        </p:blipFill>
        <p:spPr>
          <a:xfrm flipH="1">
            <a:off x="2205260" y="5245571"/>
            <a:ext cx="174474" cy="180000"/>
          </a:xfrm>
          <a:prstGeom prst="rect">
            <a:avLst/>
          </a:prstGeom>
        </p:spPr>
      </p:pic>
      <p:pic>
        <p:nvPicPr>
          <p:cNvPr id="18" name="Picture 4">
            <a:extLst>
              <a:ext uri="{FF2B5EF4-FFF2-40B4-BE49-F238E27FC236}">
                <a16:creationId xmlns:a16="http://schemas.microsoft.com/office/drawing/2014/main" id="{F5D755EC-05C2-0884-2C2F-74A7297B707D}"/>
              </a:ext>
            </a:extLst>
          </p:cNvPr>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2174731" y="5712062"/>
            <a:ext cx="238421" cy="238421"/>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6">
            <a:extLst>
              <a:ext uri="{FF2B5EF4-FFF2-40B4-BE49-F238E27FC236}">
                <a16:creationId xmlns:a16="http://schemas.microsoft.com/office/drawing/2014/main" id="{40A42823-F60C-D577-74D9-FE8C3E3A6237}"/>
              </a:ext>
            </a:extLst>
          </p:cNvPr>
          <p:cNvPicPr>
            <a:picLocks noChangeAspect="1" noChangeArrowheads="1"/>
          </p:cNvPicPr>
          <p:nvPr userDrawn="1"/>
        </p:nvPicPr>
        <p:blipFill>
          <a:blip r:embed="rId16">
            <a:extLst>
              <a:ext uri="{28A0092B-C50C-407E-A947-70E740481C1C}">
                <a14:useLocalDpi xmlns:a14="http://schemas.microsoft.com/office/drawing/2010/main" val="0"/>
              </a:ext>
            </a:extLst>
          </a:blip>
          <a:srcRect/>
          <a:stretch>
            <a:fillRect/>
          </a:stretch>
        </p:blipFill>
        <p:spPr bwMode="auto">
          <a:xfrm>
            <a:off x="2199734" y="5980746"/>
            <a:ext cx="191250" cy="18000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6">
            <a:extLst>
              <a:ext uri="{FF2B5EF4-FFF2-40B4-BE49-F238E27FC236}">
                <a16:creationId xmlns:a16="http://schemas.microsoft.com/office/drawing/2014/main" id="{ECDBB212-ABA5-CE0D-7F0C-C37D656E0D6B}"/>
              </a:ext>
            </a:extLst>
          </p:cNvPr>
          <p:cNvPicPr>
            <a:picLocks noChangeAspect="1" noChangeArrowheads="1"/>
          </p:cNvPicPr>
          <p:nvPr userDrawn="1"/>
        </p:nvPicPr>
        <p:blipFill>
          <a:blip r:embed="rId17">
            <a:extLst>
              <a:ext uri="{28A0092B-C50C-407E-A947-70E740481C1C}">
                <a14:useLocalDpi xmlns:a14="http://schemas.microsoft.com/office/drawing/2010/main" val="0"/>
              </a:ext>
            </a:extLst>
          </a:blip>
          <a:srcRect/>
          <a:stretch>
            <a:fillRect/>
          </a:stretch>
        </p:blipFill>
        <p:spPr bwMode="auto">
          <a:xfrm>
            <a:off x="2169249" y="5458509"/>
            <a:ext cx="238421" cy="238421"/>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Email Icon Clip Art , Royalty PNG Transparent Background, Free Download  #130 - FreeIconsPNG">
            <a:extLst>
              <a:ext uri="{FF2B5EF4-FFF2-40B4-BE49-F238E27FC236}">
                <a16:creationId xmlns:a16="http://schemas.microsoft.com/office/drawing/2014/main" id="{9AD65224-3024-068D-2B15-9BC765970543}"/>
              </a:ext>
            </a:extLst>
          </p:cNvPr>
          <p:cNvPicPr>
            <a:picLocks noChangeAspect="1" noChangeArrowheads="1"/>
          </p:cNvPicPr>
          <p:nvPr userDrawn="1"/>
        </p:nvPicPr>
        <p:blipFill>
          <a:blip r:embed="rId18">
            <a:extLst>
              <a:ext uri="{28A0092B-C50C-407E-A947-70E740481C1C}">
                <a14:useLocalDpi xmlns:a14="http://schemas.microsoft.com/office/drawing/2010/main" val="0"/>
              </a:ext>
            </a:extLst>
          </a:blip>
          <a:srcRect/>
          <a:stretch>
            <a:fillRect/>
          </a:stretch>
        </p:blipFill>
        <p:spPr bwMode="auto">
          <a:xfrm>
            <a:off x="2210092" y="5003382"/>
            <a:ext cx="176400" cy="18000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D63504B0-8CB3-256C-EF50-E93FEF75ACFC}"/>
              </a:ext>
            </a:extLst>
          </p:cNvPr>
          <p:cNvPicPr>
            <a:picLocks noChangeAspect="1"/>
          </p:cNvPicPr>
          <p:nvPr userDrawn="1"/>
        </p:nvPicPr>
        <p:blipFill rotWithShape="1">
          <a:blip r:embed="rId19"/>
          <a:srcRect l="14262" t="5451" r="9231" b="22240"/>
          <a:stretch/>
        </p:blipFill>
        <p:spPr>
          <a:xfrm>
            <a:off x="851647" y="1470212"/>
            <a:ext cx="5629836" cy="2671482"/>
          </a:xfrm>
          <a:prstGeom prst="rect">
            <a:avLst/>
          </a:prstGeom>
        </p:spPr>
      </p:pic>
    </p:spTree>
    <p:extLst>
      <p:ext uri="{BB962C8B-B14F-4D97-AF65-F5344CB8AC3E}">
        <p14:creationId xmlns:p14="http://schemas.microsoft.com/office/powerpoint/2010/main" val="69132473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2ECC6-7BD6-D9D0-DD8F-30FCF10DE4E6}"/>
              </a:ext>
            </a:extLst>
          </p:cNvPr>
          <p:cNvSpPr>
            <a:spLocks noGrp="1"/>
          </p:cNvSpPr>
          <p:nvPr>
            <p:ph type="title" hasCustomPrompt="1"/>
          </p:nvPr>
        </p:nvSpPr>
        <p:spPr/>
        <p:txBody>
          <a:bodyPr/>
          <a:lstStyle>
            <a:lvl1pPr>
              <a:defRPr/>
            </a:lvl1pPr>
          </a:lstStyle>
          <a:p>
            <a:r>
              <a:rPr lang="en-GB" dirty="0"/>
              <a:t>References</a:t>
            </a:r>
          </a:p>
        </p:txBody>
      </p:sp>
      <p:sp>
        <p:nvSpPr>
          <p:cNvPr id="3" name="Date Placeholder 2">
            <a:extLst>
              <a:ext uri="{FF2B5EF4-FFF2-40B4-BE49-F238E27FC236}">
                <a16:creationId xmlns:a16="http://schemas.microsoft.com/office/drawing/2014/main" id="{B9857D05-3B38-1245-894D-24581A24F27D}"/>
              </a:ext>
            </a:extLst>
          </p:cNvPr>
          <p:cNvSpPr>
            <a:spLocks noGrp="1"/>
          </p:cNvSpPr>
          <p:nvPr>
            <p:ph type="dt" sz="half" idx="10"/>
          </p:nvPr>
        </p:nvSpPr>
        <p:spPr/>
        <p:txBody>
          <a:bodyPr/>
          <a:lstStyle/>
          <a:p>
            <a:r>
              <a:rPr lang="en-US"/>
              <a:t>01/10/2024</a:t>
            </a:r>
            <a:endParaRPr lang="en-GB" dirty="0"/>
          </a:p>
        </p:txBody>
      </p:sp>
      <p:sp>
        <p:nvSpPr>
          <p:cNvPr id="4" name="Footer Placeholder 3">
            <a:extLst>
              <a:ext uri="{FF2B5EF4-FFF2-40B4-BE49-F238E27FC236}">
                <a16:creationId xmlns:a16="http://schemas.microsoft.com/office/drawing/2014/main" id="{F3C7BA36-6C3C-C811-3047-B251D5B25444}"/>
              </a:ext>
            </a:extLst>
          </p:cNvPr>
          <p:cNvSpPr>
            <a:spLocks noGrp="1"/>
          </p:cNvSpPr>
          <p:nvPr>
            <p:ph type="ftr" sz="quarter" idx="11"/>
          </p:nvPr>
        </p:nvSpPr>
        <p:spPr/>
        <p:txBody>
          <a:bodyPr/>
          <a:lstStyle/>
          <a:p>
            <a:r>
              <a:rPr lang="en-GB"/>
              <a:t>Week 2 - Measurement and Description</a:t>
            </a:r>
            <a:endParaRPr lang="en-GB" dirty="0"/>
          </a:p>
        </p:txBody>
      </p:sp>
      <p:sp>
        <p:nvSpPr>
          <p:cNvPr id="5" name="Slide Number Placeholder 4">
            <a:extLst>
              <a:ext uri="{FF2B5EF4-FFF2-40B4-BE49-F238E27FC236}">
                <a16:creationId xmlns:a16="http://schemas.microsoft.com/office/drawing/2014/main" id="{6589F523-D9FC-8E93-1712-1B6E3DE742AF}"/>
              </a:ext>
            </a:extLst>
          </p:cNvPr>
          <p:cNvSpPr>
            <a:spLocks noGrp="1"/>
          </p:cNvSpPr>
          <p:nvPr>
            <p:ph type="sldNum" sz="quarter" idx="12"/>
          </p:nvPr>
        </p:nvSpPr>
        <p:spPr/>
        <p:txBody>
          <a:bodyPr/>
          <a:lstStyle/>
          <a:p>
            <a:fld id="{9FAA51BB-2FC0-4DB8-B50E-F52D50E733B6}" type="slidenum">
              <a:rPr lang="en-GB" smtClean="0"/>
              <a:pPr/>
              <a:t>‹#›</a:t>
            </a:fld>
            <a:endParaRPr lang="en-GB" dirty="0"/>
          </a:p>
        </p:txBody>
      </p:sp>
      <p:sp>
        <p:nvSpPr>
          <p:cNvPr id="7" name="Text Placeholder 6">
            <a:extLst>
              <a:ext uri="{FF2B5EF4-FFF2-40B4-BE49-F238E27FC236}">
                <a16:creationId xmlns:a16="http://schemas.microsoft.com/office/drawing/2014/main" id="{C9FD4878-448B-C559-6183-304914140DFB}"/>
              </a:ext>
            </a:extLst>
          </p:cNvPr>
          <p:cNvSpPr>
            <a:spLocks noGrp="1"/>
          </p:cNvSpPr>
          <p:nvPr>
            <p:ph type="body" sz="quarter" idx="13"/>
          </p:nvPr>
        </p:nvSpPr>
        <p:spPr>
          <a:xfrm>
            <a:off x="757238" y="1431925"/>
            <a:ext cx="10455275" cy="46577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Tree>
    <p:extLst>
      <p:ext uri="{BB962C8B-B14F-4D97-AF65-F5344CB8AC3E}">
        <p14:creationId xmlns:p14="http://schemas.microsoft.com/office/powerpoint/2010/main" val="7463633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E3F75-4629-998C-D4E2-8B503E840A60}"/>
              </a:ext>
            </a:extLst>
          </p:cNvPr>
          <p:cNvSpPr>
            <a:spLocks noGrp="1"/>
          </p:cNvSpPr>
          <p:nvPr>
            <p:ph type="title"/>
          </p:nvPr>
        </p:nvSpPr>
        <p:spPr>
          <a:xfrm>
            <a:off x="756746" y="286604"/>
            <a:ext cx="9578516" cy="911576"/>
          </a:xfrm>
        </p:spPr>
        <p:txBody>
          <a:bodyPr/>
          <a:lstStyle>
            <a:lvl1pPr>
              <a:defRPr b="1"/>
            </a:lvl1pPr>
          </a:lstStyle>
          <a:p>
            <a:r>
              <a:rPr lang="en-GB" dirty="0"/>
              <a:t>Click to edit Master title style</a:t>
            </a:r>
          </a:p>
        </p:txBody>
      </p:sp>
      <p:sp>
        <p:nvSpPr>
          <p:cNvPr id="3" name="Date Placeholder 2">
            <a:extLst>
              <a:ext uri="{FF2B5EF4-FFF2-40B4-BE49-F238E27FC236}">
                <a16:creationId xmlns:a16="http://schemas.microsoft.com/office/drawing/2014/main" id="{57160149-4935-39AC-F9A6-3A67DF92E54A}"/>
              </a:ext>
            </a:extLst>
          </p:cNvPr>
          <p:cNvSpPr>
            <a:spLocks noGrp="1"/>
          </p:cNvSpPr>
          <p:nvPr>
            <p:ph type="dt" sz="half" idx="10"/>
          </p:nvPr>
        </p:nvSpPr>
        <p:spPr/>
        <p:txBody>
          <a:bodyPr/>
          <a:lstStyle/>
          <a:p>
            <a:r>
              <a:rPr lang="en-US"/>
              <a:t>01/10/2024</a:t>
            </a:r>
            <a:endParaRPr lang="en-GB"/>
          </a:p>
        </p:txBody>
      </p:sp>
      <p:sp>
        <p:nvSpPr>
          <p:cNvPr id="4" name="Footer Placeholder 3">
            <a:extLst>
              <a:ext uri="{FF2B5EF4-FFF2-40B4-BE49-F238E27FC236}">
                <a16:creationId xmlns:a16="http://schemas.microsoft.com/office/drawing/2014/main" id="{8DAF1058-E5AB-75EB-3440-399DB9E1D9B9}"/>
              </a:ext>
            </a:extLst>
          </p:cNvPr>
          <p:cNvSpPr>
            <a:spLocks noGrp="1"/>
          </p:cNvSpPr>
          <p:nvPr>
            <p:ph type="ftr" sz="quarter" idx="11"/>
          </p:nvPr>
        </p:nvSpPr>
        <p:spPr/>
        <p:txBody>
          <a:bodyPr/>
          <a:lstStyle/>
          <a:p>
            <a:r>
              <a:rPr lang="en-GB"/>
              <a:t>Week 2 - Measurement and Description</a:t>
            </a:r>
          </a:p>
        </p:txBody>
      </p:sp>
      <p:sp>
        <p:nvSpPr>
          <p:cNvPr id="5" name="Slide Number Placeholder 4">
            <a:extLst>
              <a:ext uri="{FF2B5EF4-FFF2-40B4-BE49-F238E27FC236}">
                <a16:creationId xmlns:a16="http://schemas.microsoft.com/office/drawing/2014/main" id="{0A3AAE89-1CB8-B1D2-4FC2-01A5F9359E58}"/>
              </a:ext>
            </a:extLst>
          </p:cNvPr>
          <p:cNvSpPr>
            <a:spLocks noGrp="1"/>
          </p:cNvSpPr>
          <p:nvPr>
            <p:ph type="sldNum" sz="quarter" idx="12"/>
          </p:nvPr>
        </p:nvSpPr>
        <p:spPr/>
        <p:txBody>
          <a:bodyPr/>
          <a:lstStyle/>
          <a:p>
            <a:fld id="{9FAA51BB-2FC0-4DB8-B50E-F52D50E733B6}" type="slidenum">
              <a:rPr lang="en-GB" smtClean="0"/>
              <a:t>‹#›</a:t>
            </a:fld>
            <a:endParaRPr lang="en-GB"/>
          </a:p>
        </p:txBody>
      </p:sp>
      <p:pic>
        <p:nvPicPr>
          <p:cNvPr id="6" name="Picture 5" descr="A black background with text and colorful dots&#10;&#10;Description automatically generated">
            <a:extLst>
              <a:ext uri="{FF2B5EF4-FFF2-40B4-BE49-F238E27FC236}">
                <a16:creationId xmlns:a16="http://schemas.microsoft.com/office/drawing/2014/main" id="{064384DD-349E-96E1-9F2A-86B3CB91EDD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35261" y="286604"/>
            <a:ext cx="1640837" cy="911576"/>
          </a:xfrm>
          <a:prstGeom prst="rect">
            <a:avLst/>
          </a:prstGeom>
        </p:spPr>
      </p:pic>
    </p:spTree>
    <p:extLst>
      <p:ext uri="{BB962C8B-B14F-4D97-AF65-F5344CB8AC3E}">
        <p14:creationId xmlns:p14="http://schemas.microsoft.com/office/powerpoint/2010/main" val="290027723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56745" y="286604"/>
            <a:ext cx="9448800" cy="911576"/>
          </a:xfrm>
        </p:spPr>
        <p:txBody>
          <a:bodyPr/>
          <a:lstStyle>
            <a:lvl1pPr marL="0">
              <a:defRPr b="1"/>
            </a:lvl1pPr>
          </a:lstStyle>
          <a:p>
            <a:r>
              <a:rPr lang="en-GB" dirty="0"/>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p:txBody>
      </p:sp>
      <p:sp>
        <p:nvSpPr>
          <p:cNvPr id="4" name="Date Placeholder 3"/>
          <p:cNvSpPr>
            <a:spLocks noGrp="1"/>
          </p:cNvSpPr>
          <p:nvPr>
            <p:ph type="dt" sz="half" idx="10"/>
          </p:nvPr>
        </p:nvSpPr>
        <p:spPr/>
        <p:txBody>
          <a:bodyPr/>
          <a:lstStyle>
            <a:lvl1pPr>
              <a:defRPr sz="1200"/>
            </a:lvl1pPr>
          </a:lstStyle>
          <a:p>
            <a:r>
              <a:rPr lang="en-US"/>
              <a:t>01/10/2024</a:t>
            </a:r>
            <a:endParaRPr lang="en-GB"/>
          </a:p>
        </p:txBody>
      </p:sp>
      <p:sp>
        <p:nvSpPr>
          <p:cNvPr id="5" name="Footer Placeholder 4"/>
          <p:cNvSpPr>
            <a:spLocks noGrp="1"/>
          </p:cNvSpPr>
          <p:nvPr>
            <p:ph type="ftr" sz="quarter" idx="11"/>
          </p:nvPr>
        </p:nvSpPr>
        <p:spPr/>
        <p:txBody>
          <a:bodyPr/>
          <a:lstStyle/>
          <a:p>
            <a:r>
              <a:rPr lang="en-GB"/>
              <a:t>Week 2 - Measurement and Description</a:t>
            </a:r>
            <a:endParaRPr lang="en-GB" dirty="0"/>
          </a:p>
        </p:txBody>
      </p:sp>
      <p:sp>
        <p:nvSpPr>
          <p:cNvPr id="6" name="Slide Number Placeholder 5"/>
          <p:cNvSpPr>
            <a:spLocks noGrp="1"/>
          </p:cNvSpPr>
          <p:nvPr>
            <p:ph type="sldNum" sz="quarter" idx="12"/>
          </p:nvPr>
        </p:nvSpPr>
        <p:spPr/>
        <p:txBody>
          <a:bodyPr/>
          <a:lstStyle>
            <a:lvl1pPr>
              <a:defRPr sz="1200"/>
            </a:lvl1pPr>
          </a:lstStyle>
          <a:p>
            <a:fld id="{9FAA51BB-2FC0-4DB8-B50E-F52D50E733B6}" type="slidenum">
              <a:rPr lang="en-GB" smtClean="0"/>
              <a:pPr/>
              <a:t>‹#›</a:t>
            </a:fld>
            <a:endParaRPr lang="en-GB" dirty="0"/>
          </a:p>
        </p:txBody>
      </p:sp>
      <p:pic>
        <p:nvPicPr>
          <p:cNvPr id="8" name="Picture 7" descr="A black background with text and colorful dots&#10;&#10;Description automatically generated">
            <a:extLst>
              <a:ext uri="{FF2B5EF4-FFF2-40B4-BE49-F238E27FC236}">
                <a16:creationId xmlns:a16="http://schemas.microsoft.com/office/drawing/2014/main" id="{77856388-EE09-056A-2FE4-8DA8669CE65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35261" y="286604"/>
            <a:ext cx="1640837" cy="911576"/>
          </a:xfrm>
          <a:prstGeom prst="rect">
            <a:avLst/>
          </a:prstGeom>
        </p:spPr>
      </p:pic>
    </p:spTree>
    <p:extLst>
      <p:ext uri="{BB962C8B-B14F-4D97-AF65-F5344CB8AC3E}">
        <p14:creationId xmlns:p14="http://schemas.microsoft.com/office/powerpoint/2010/main" val="259525135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GB"/>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r>
              <a:rPr lang="en-US"/>
              <a:t>01/10/2024</a:t>
            </a:r>
            <a:endParaRPr lang="en-GB"/>
          </a:p>
        </p:txBody>
      </p:sp>
      <p:sp>
        <p:nvSpPr>
          <p:cNvPr id="5" name="Footer Placeholder 4"/>
          <p:cNvSpPr>
            <a:spLocks noGrp="1"/>
          </p:cNvSpPr>
          <p:nvPr>
            <p:ph type="ftr" sz="quarter" idx="11"/>
          </p:nvPr>
        </p:nvSpPr>
        <p:spPr/>
        <p:txBody>
          <a:bodyPr/>
          <a:lstStyle/>
          <a:p>
            <a:r>
              <a:rPr lang="en-GB"/>
              <a:t>Week 2 - Measurement and Description</a:t>
            </a:r>
          </a:p>
        </p:txBody>
      </p:sp>
      <p:sp>
        <p:nvSpPr>
          <p:cNvPr id="6" name="Slide Number Placeholder 5"/>
          <p:cNvSpPr>
            <a:spLocks noGrp="1"/>
          </p:cNvSpPr>
          <p:nvPr>
            <p:ph type="sldNum" sz="quarter" idx="12"/>
          </p:nvPr>
        </p:nvSpPr>
        <p:spPr/>
        <p:txBody>
          <a:bodyPr/>
          <a:lstStyle/>
          <a:p>
            <a:fld id="{9FAA51BB-2FC0-4DB8-B50E-F52D50E733B6}" type="slidenum">
              <a:rPr lang="en-GB" smtClean="0"/>
              <a:t>‹#›</a:t>
            </a:fld>
            <a:endParaRPr lang="en-GB"/>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969105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1">
                <a:solidFill>
                  <a:srgbClr val="FFFFFF"/>
                </a:solidFill>
              </a:defRPr>
            </a:lvl1pPr>
          </a:lstStyle>
          <a:p>
            <a:r>
              <a:rPr lang="en-GB" dirty="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r>
              <a:rPr lang="en-US"/>
              <a:t>01/10/2024</a:t>
            </a:r>
            <a:endParaRPr lang="en-GB"/>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GB"/>
              <a:t>Week 2 - Measurement and Description</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FAA51BB-2FC0-4DB8-B50E-F52D50E733B6}" type="slidenum">
              <a:rPr lang="en-GB" smtClean="0"/>
              <a:t>‹#›</a:t>
            </a:fld>
            <a:endParaRPr lang="en-GB"/>
          </a:p>
        </p:txBody>
      </p:sp>
    </p:spTree>
    <p:extLst>
      <p:ext uri="{BB962C8B-B14F-4D97-AF65-F5344CB8AC3E}">
        <p14:creationId xmlns:p14="http://schemas.microsoft.com/office/powerpoint/2010/main" val="52975334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with Caption">
    <p:bg>
      <p:bgPr>
        <a:blipFill dpi="0" rotWithShape="1">
          <a:blip r:embed="rId2">
            <a:lum/>
          </a:blip>
          <a:srcRect/>
          <a:stretch>
            <a:fillRect l="-1000" r="-1000" b="6000"/>
          </a:stretch>
        </a:blipFill>
        <a:effectLst/>
      </p:bgPr>
    </p:bg>
    <p:spTree>
      <p:nvGrpSpPr>
        <p:cNvPr id="1" name=""/>
        <p:cNvGrpSpPr/>
        <p:nvPr/>
      </p:nvGrpSpPr>
      <p:grpSpPr>
        <a:xfrm>
          <a:off x="0" y="0"/>
          <a:ext cx="0" cy="0"/>
          <a:chOff x="0" y="0"/>
          <a:chExt cx="0" cy="0"/>
        </a:xfrm>
      </p:grpSpPr>
      <p:sp>
        <p:nvSpPr>
          <p:cNvPr id="8" name="Rectangle 7"/>
          <p:cNvSpPr/>
          <p:nvPr/>
        </p:nvSpPr>
        <p:spPr>
          <a:xfrm>
            <a:off x="5539630" y="1128947"/>
            <a:ext cx="6468395" cy="311629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664452" y="1340856"/>
            <a:ext cx="6218753" cy="1475916"/>
          </a:xfrm>
        </p:spPr>
        <p:txBody>
          <a:bodyPr lIns="91440" tIns="0" rIns="91440" bIns="0" anchor="b">
            <a:noAutofit/>
          </a:bodyPr>
          <a:lstStyle>
            <a:lvl1pPr>
              <a:defRPr sz="5400" b="1">
                <a:solidFill>
                  <a:srgbClr val="FFFFFF"/>
                </a:solidFill>
              </a:defRPr>
            </a:lvl1pPr>
          </a:lstStyle>
          <a:p>
            <a:r>
              <a:rPr lang="en-GB" dirty="0"/>
              <a:t>Click to edit Master title style</a:t>
            </a:r>
            <a:endParaRPr lang="en-US" dirty="0"/>
          </a:p>
        </p:txBody>
      </p:sp>
      <p:sp>
        <p:nvSpPr>
          <p:cNvPr id="4" name="Text Placeholder 3"/>
          <p:cNvSpPr>
            <a:spLocks noGrp="1"/>
          </p:cNvSpPr>
          <p:nvPr>
            <p:ph type="body" sz="half" idx="2"/>
          </p:nvPr>
        </p:nvSpPr>
        <p:spPr>
          <a:xfrm>
            <a:off x="5664452" y="3094377"/>
            <a:ext cx="6218753" cy="972284"/>
          </a:xfrm>
        </p:spPr>
        <p:txBody>
          <a:bodyPr lIns="91440" tIns="0" rIns="91440" bIns="0">
            <a:normAutofit/>
          </a:bodyPr>
          <a:lstStyle>
            <a:lvl1pPr marL="0" indent="0">
              <a:spcBef>
                <a:spcPts val="0"/>
              </a:spcBef>
              <a:spcAft>
                <a:spcPts val="600"/>
              </a:spcAft>
              <a:buNone/>
              <a:defRPr sz="32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dirty="0"/>
              <a:t>Click to edit Master text styles</a:t>
            </a:r>
          </a:p>
        </p:txBody>
      </p:sp>
      <p:sp>
        <p:nvSpPr>
          <p:cNvPr id="5" name="Date Placeholder 4"/>
          <p:cNvSpPr>
            <a:spLocks noGrp="1"/>
          </p:cNvSpPr>
          <p:nvPr>
            <p:ph type="dt" sz="half" idx="10"/>
          </p:nvPr>
        </p:nvSpPr>
        <p:spPr/>
        <p:txBody>
          <a:bodyPr/>
          <a:lstStyle/>
          <a:p>
            <a:r>
              <a:rPr lang="en-US"/>
              <a:t>01/10/2024</a:t>
            </a:r>
            <a:endParaRPr lang="en-GB"/>
          </a:p>
        </p:txBody>
      </p:sp>
      <p:sp>
        <p:nvSpPr>
          <p:cNvPr id="6" name="Footer Placeholder 5"/>
          <p:cNvSpPr>
            <a:spLocks noGrp="1"/>
          </p:cNvSpPr>
          <p:nvPr>
            <p:ph type="ftr" sz="quarter" idx="11"/>
          </p:nvPr>
        </p:nvSpPr>
        <p:spPr/>
        <p:txBody>
          <a:bodyPr/>
          <a:lstStyle/>
          <a:p>
            <a:r>
              <a:rPr lang="en-GB"/>
              <a:t>Week 2 - Measurement and Description</a:t>
            </a:r>
          </a:p>
        </p:txBody>
      </p:sp>
      <p:sp>
        <p:nvSpPr>
          <p:cNvPr id="7" name="Slide Number Placeholder 6"/>
          <p:cNvSpPr>
            <a:spLocks noGrp="1"/>
          </p:cNvSpPr>
          <p:nvPr>
            <p:ph type="sldNum" sz="quarter" idx="12"/>
          </p:nvPr>
        </p:nvSpPr>
        <p:spPr/>
        <p:txBody>
          <a:bodyPr/>
          <a:lstStyle/>
          <a:p>
            <a:fld id="{9FAA51BB-2FC0-4DB8-B50E-F52D50E733B6}" type="slidenum">
              <a:rPr lang="en-GB" smtClean="0"/>
              <a:t>‹#›</a:t>
            </a:fld>
            <a:endParaRPr lang="en-GB"/>
          </a:p>
        </p:txBody>
      </p:sp>
    </p:spTree>
    <p:extLst>
      <p:ext uri="{BB962C8B-B14F-4D97-AF65-F5344CB8AC3E}">
        <p14:creationId xmlns:p14="http://schemas.microsoft.com/office/powerpoint/2010/main" val="120131736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lvl1pPr>
              <a:defRPr b="1"/>
            </a:lvl1pPr>
          </a:lstStyle>
          <a:p>
            <a:r>
              <a:rPr lang="en-GB" dirty="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r>
              <a:rPr lang="en-US"/>
              <a:t>01/10/2024</a:t>
            </a:r>
            <a:endParaRPr lang="en-GB"/>
          </a:p>
        </p:txBody>
      </p:sp>
      <p:sp>
        <p:nvSpPr>
          <p:cNvPr id="6" name="Footer Placeholder 5"/>
          <p:cNvSpPr>
            <a:spLocks noGrp="1"/>
          </p:cNvSpPr>
          <p:nvPr>
            <p:ph type="ftr" sz="quarter" idx="11"/>
          </p:nvPr>
        </p:nvSpPr>
        <p:spPr/>
        <p:txBody>
          <a:bodyPr/>
          <a:lstStyle/>
          <a:p>
            <a:r>
              <a:rPr lang="en-GB"/>
              <a:t>Week 2 - Measurement and Description</a:t>
            </a:r>
          </a:p>
        </p:txBody>
      </p:sp>
      <p:sp>
        <p:nvSpPr>
          <p:cNvPr id="7" name="Slide Number Placeholder 6"/>
          <p:cNvSpPr>
            <a:spLocks noGrp="1"/>
          </p:cNvSpPr>
          <p:nvPr>
            <p:ph type="sldNum" sz="quarter" idx="12"/>
          </p:nvPr>
        </p:nvSpPr>
        <p:spPr/>
        <p:txBody>
          <a:bodyPr/>
          <a:lstStyle/>
          <a:p>
            <a:fld id="{9FAA51BB-2FC0-4DB8-B50E-F52D50E733B6}" type="slidenum">
              <a:rPr lang="en-GB" smtClean="0"/>
              <a:t>‹#›</a:t>
            </a:fld>
            <a:endParaRPr lang="en-GB"/>
          </a:p>
        </p:txBody>
      </p:sp>
    </p:spTree>
    <p:extLst>
      <p:ext uri="{BB962C8B-B14F-4D97-AF65-F5344CB8AC3E}">
        <p14:creationId xmlns:p14="http://schemas.microsoft.com/office/powerpoint/2010/main" val="200036292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lvl1pPr>
              <a:defRPr b="1"/>
            </a:lvl1pPr>
          </a:lstStyle>
          <a:p>
            <a:r>
              <a:rPr lang="en-GB" dirty="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r>
              <a:rPr lang="en-US"/>
              <a:t>01/10/2024</a:t>
            </a:r>
            <a:endParaRPr lang="en-GB"/>
          </a:p>
        </p:txBody>
      </p:sp>
      <p:sp>
        <p:nvSpPr>
          <p:cNvPr id="8" name="Footer Placeholder 7"/>
          <p:cNvSpPr>
            <a:spLocks noGrp="1"/>
          </p:cNvSpPr>
          <p:nvPr>
            <p:ph type="ftr" sz="quarter" idx="11"/>
          </p:nvPr>
        </p:nvSpPr>
        <p:spPr/>
        <p:txBody>
          <a:bodyPr/>
          <a:lstStyle/>
          <a:p>
            <a:r>
              <a:rPr lang="en-GB"/>
              <a:t>Week 2 - Measurement and Description</a:t>
            </a:r>
          </a:p>
        </p:txBody>
      </p:sp>
      <p:sp>
        <p:nvSpPr>
          <p:cNvPr id="9" name="Slide Number Placeholder 8"/>
          <p:cNvSpPr>
            <a:spLocks noGrp="1"/>
          </p:cNvSpPr>
          <p:nvPr>
            <p:ph type="sldNum" sz="quarter" idx="12"/>
          </p:nvPr>
        </p:nvSpPr>
        <p:spPr/>
        <p:txBody>
          <a:bodyPr/>
          <a:lstStyle/>
          <a:p>
            <a:fld id="{9FAA51BB-2FC0-4DB8-B50E-F52D50E733B6}" type="slidenum">
              <a:rPr lang="en-GB" smtClean="0"/>
              <a:t>‹#›</a:t>
            </a:fld>
            <a:endParaRPr lang="en-GB"/>
          </a:p>
        </p:txBody>
      </p:sp>
    </p:spTree>
    <p:extLst>
      <p:ext uri="{BB962C8B-B14F-4D97-AF65-F5344CB8AC3E}">
        <p14:creationId xmlns:p14="http://schemas.microsoft.com/office/powerpoint/2010/main" val="104855766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GB" dirty="0"/>
              <a:t>Click to edit Master title style</a:t>
            </a:r>
            <a:endParaRPr lang="en-US" dirty="0"/>
          </a:p>
        </p:txBody>
      </p:sp>
      <p:sp>
        <p:nvSpPr>
          <p:cNvPr id="3" name="Date Placeholder 2"/>
          <p:cNvSpPr>
            <a:spLocks noGrp="1"/>
          </p:cNvSpPr>
          <p:nvPr>
            <p:ph type="dt" sz="half" idx="10"/>
          </p:nvPr>
        </p:nvSpPr>
        <p:spPr/>
        <p:txBody>
          <a:bodyPr/>
          <a:lstStyle/>
          <a:p>
            <a:r>
              <a:rPr lang="en-US"/>
              <a:t>01/10/2024</a:t>
            </a:r>
            <a:endParaRPr lang="en-GB"/>
          </a:p>
        </p:txBody>
      </p:sp>
      <p:sp>
        <p:nvSpPr>
          <p:cNvPr id="4" name="Footer Placeholder 3"/>
          <p:cNvSpPr>
            <a:spLocks noGrp="1"/>
          </p:cNvSpPr>
          <p:nvPr>
            <p:ph type="ftr" sz="quarter" idx="11"/>
          </p:nvPr>
        </p:nvSpPr>
        <p:spPr/>
        <p:txBody>
          <a:bodyPr/>
          <a:lstStyle/>
          <a:p>
            <a:r>
              <a:rPr lang="en-GB"/>
              <a:t>Week 2 - Measurement and Description</a:t>
            </a:r>
          </a:p>
        </p:txBody>
      </p:sp>
      <p:sp>
        <p:nvSpPr>
          <p:cNvPr id="5" name="Slide Number Placeholder 4"/>
          <p:cNvSpPr>
            <a:spLocks noGrp="1"/>
          </p:cNvSpPr>
          <p:nvPr>
            <p:ph type="sldNum" sz="quarter" idx="12"/>
          </p:nvPr>
        </p:nvSpPr>
        <p:spPr/>
        <p:txBody>
          <a:bodyPr/>
          <a:lstStyle/>
          <a:p>
            <a:fld id="{9FAA51BB-2FC0-4DB8-B50E-F52D50E733B6}" type="slidenum">
              <a:rPr lang="en-GB" smtClean="0"/>
              <a:t>‹#›</a:t>
            </a:fld>
            <a:endParaRPr lang="en-GB"/>
          </a:p>
        </p:txBody>
      </p:sp>
    </p:spTree>
    <p:extLst>
      <p:ext uri="{BB962C8B-B14F-4D97-AF65-F5344CB8AC3E}">
        <p14:creationId xmlns:p14="http://schemas.microsoft.com/office/powerpoint/2010/main" val="129017655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756746" y="286604"/>
            <a:ext cx="9578516" cy="911576"/>
          </a:xfrm>
          <a:prstGeom prst="rect">
            <a:avLst/>
          </a:prstGeom>
        </p:spPr>
        <p:txBody>
          <a:bodyPr vert="horz" lIns="91440" tIns="45720" rIns="91440" bIns="45720" rtlCol="0" anchor="b">
            <a:normAutofit/>
          </a:bodyPr>
          <a:lstStyle/>
          <a:p>
            <a:r>
              <a:rPr lang="en-GB" dirty="0"/>
              <a:t>Click to edit Master title style</a:t>
            </a:r>
            <a:endParaRPr lang="en-US" dirty="0"/>
          </a:p>
        </p:txBody>
      </p:sp>
      <p:sp>
        <p:nvSpPr>
          <p:cNvPr id="3" name="Text Placeholder 2"/>
          <p:cNvSpPr>
            <a:spLocks noGrp="1"/>
          </p:cNvSpPr>
          <p:nvPr>
            <p:ph type="body" idx="1"/>
          </p:nvPr>
        </p:nvSpPr>
        <p:spPr>
          <a:xfrm>
            <a:off x="756745" y="1477880"/>
            <a:ext cx="10398935" cy="4681181"/>
          </a:xfrm>
          <a:prstGeom prst="rect">
            <a:avLst/>
          </a:prstGeom>
        </p:spPr>
        <p:txBody>
          <a:bodyPr vert="horz" lIns="0" tIns="45720" rIns="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1200">
                <a:solidFill>
                  <a:srgbClr val="FFFFFF"/>
                </a:solidFill>
              </a:defRPr>
            </a:lvl1pPr>
          </a:lstStyle>
          <a:p>
            <a:r>
              <a:rPr lang="en-US"/>
              <a:t>01/10/2024</a:t>
            </a:r>
            <a:endParaRPr lang="en-GB"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1000" cap="all" baseline="0">
                <a:solidFill>
                  <a:srgbClr val="FFFFFF"/>
                </a:solidFill>
              </a:defRPr>
            </a:lvl1pPr>
          </a:lstStyle>
          <a:p>
            <a:r>
              <a:rPr lang="en-GB"/>
              <a:t>Week 2 - Measurement and Description</a:t>
            </a:r>
            <a:endParaRPr lang="en-GB"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200">
                <a:solidFill>
                  <a:srgbClr val="FFFFFF"/>
                </a:solidFill>
              </a:defRPr>
            </a:lvl1pPr>
          </a:lstStyle>
          <a:p>
            <a:fld id="{9FAA51BB-2FC0-4DB8-B50E-F52D50E733B6}" type="slidenum">
              <a:rPr lang="en-GB" smtClean="0"/>
              <a:pPr/>
              <a:t>‹#›</a:t>
            </a:fld>
            <a:endParaRPr lang="en-GB" dirty="0"/>
          </a:p>
        </p:txBody>
      </p:sp>
    </p:spTree>
    <p:extLst>
      <p:ext uri="{BB962C8B-B14F-4D97-AF65-F5344CB8AC3E}">
        <p14:creationId xmlns:p14="http://schemas.microsoft.com/office/powerpoint/2010/main" val="3120243165"/>
      </p:ext>
    </p:extLst>
  </p:cSld>
  <p:clrMap bg1="lt1" tx1="dk1" bg2="lt2" tx2="dk2" accent1="accent1" accent2="accent2" accent3="accent3" accent4="accent4" accent5="accent5" accent6="accent6" hlink="hlink" folHlink="folHlink"/>
  <p:sldLayoutIdLst>
    <p:sldLayoutId id="2147483661" r:id="rId1"/>
    <p:sldLayoutId id="2147483672" r:id="rId2"/>
    <p:sldLayoutId id="2147483662" r:id="rId3"/>
    <p:sldLayoutId id="2147483663" r:id="rId4"/>
    <p:sldLayoutId id="2147483668" r:id="rId5"/>
    <p:sldLayoutId id="2147483669" r:id="rId6"/>
    <p:sldLayoutId id="2147483664" r:id="rId7"/>
    <p:sldLayoutId id="2147483665" r:id="rId8"/>
    <p:sldLayoutId id="2147483666" r:id="rId9"/>
    <p:sldLayoutId id="2147483667" r:id="rId10"/>
    <p:sldLayoutId id="2147483674" r:id="rId11"/>
    <p:sldLayoutId id="2147483676" r:id="rId12"/>
    <p:sldLayoutId id="2147483675" r:id="rId13"/>
    <p:sldLayoutId id="2147483670" r:id="rId14"/>
    <p:sldLayoutId id="2147483671" r:id="rId15"/>
    <p:sldLayoutId id="2147483673" r:id="rId16"/>
    <p:sldLayoutId id="2147483677" r:id="rId17"/>
  </p:sldLayoutIdLst>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hf hdr="0"/>
  <p:txStyles>
    <p:titleStyle>
      <a:lvl1pPr algn="l" defTabSz="914400" rtl="0" eaLnBrk="1" latinLnBrk="0" hangingPunct="1">
        <a:lnSpc>
          <a:spcPct val="100000"/>
        </a:lnSpc>
        <a:spcBef>
          <a:spcPct val="0"/>
        </a:spcBef>
        <a:buNone/>
        <a:defRPr sz="4000" b="1" kern="1200" spc="-50" baseline="0">
          <a:solidFill>
            <a:schemeClr val="accent1">
              <a:lumMod val="50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SzPct val="120000"/>
        <a:buFont typeface="Arial Narrow" panose="020B0606020202030204" pitchFamily="34" charset="0"/>
        <a:buChar char="●"/>
        <a:defRPr sz="24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SzPct val="110000"/>
        <a:buFont typeface="Courier New" panose="02070309020205020404" pitchFamily="49" charset="0"/>
        <a:buChar char="o"/>
        <a:defRPr sz="20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SzPct val="110000"/>
        <a:buFont typeface="Wingdings" panose="05000000000000000000" pitchFamily="2" charset="2"/>
        <a:buChar char="§"/>
        <a:defRPr sz="1800" kern="1200">
          <a:solidFill>
            <a:schemeClr val="tx1">
              <a:lumMod val="75000"/>
              <a:lumOff val="25000"/>
            </a:schemeClr>
          </a:solidFill>
          <a:latin typeface="+mn-lt"/>
          <a:ea typeface="+mn-ea"/>
          <a:cs typeface="+mn-cs"/>
        </a:defRPr>
      </a:lvl4pPr>
      <a:lvl5pPr marL="749808" indent="0" algn="l" defTabSz="914400" rtl="0" eaLnBrk="1" latinLnBrk="0" hangingPunct="1">
        <a:lnSpc>
          <a:spcPct val="90000"/>
        </a:lnSpc>
        <a:spcBef>
          <a:spcPts val="200"/>
        </a:spcBef>
        <a:spcAft>
          <a:spcPts val="400"/>
        </a:spcAft>
        <a:buClr>
          <a:schemeClr val="accent1"/>
        </a:buClr>
        <a:buFont typeface="Calibri" pitchFamily="34" charset="0"/>
        <a:buNone/>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0.jpe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8" Type="http://schemas.openxmlformats.org/officeDocument/2006/relationships/image" Target="../media/image76.png"/><Relationship Id="rId3" Type="http://schemas.openxmlformats.org/officeDocument/2006/relationships/image" Target="../media/image71.png"/><Relationship Id="rId7" Type="http://schemas.openxmlformats.org/officeDocument/2006/relationships/image" Target="../media/image75.pn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74.png"/><Relationship Id="rId5" Type="http://schemas.openxmlformats.org/officeDocument/2006/relationships/image" Target="../media/image73.png"/><Relationship Id="rId4" Type="http://schemas.openxmlformats.org/officeDocument/2006/relationships/image" Target="../media/image72.png"/><Relationship Id="rId9" Type="http://schemas.openxmlformats.org/officeDocument/2006/relationships/image" Target="../media/image7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image" Target="../media/image24.png"/><Relationship Id="rId5" Type="http://schemas.openxmlformats.org/officeDocument/2006/relationships/image" Target="../media/image230.png"/><Relationship Id="rId4" Type="http://schemas.openxmlformats.org/officeDocument/2006/relationships/image" Target="../media/image78.png"/></Relationships>
</file>

<file path=ppt/slides/_rels/slide21.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70.jpe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83.png"/><Relationship Id="rId4" Type="http://schemas.openxmlformats.org/officeDocument/2006/relationships/image" Target="../media/image82.png"/></Relationships>
</file>

<file path=ppt/slides/_rels/slide27.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82.png"/></Relationships>
</file>

<file path=ppt/slides/_rels/slide28.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84.png"/></Relationships>
</file>

<file path=ppt/slides/_rels/slide29.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85.png"/></Relationships>
</file>

<file path=ppt/slides/_rels/slide3.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58.jpeg"/><Relationship Id="rId4" Type="http://schemas.openxmlformats.org/officeDocument/2006/relationships/image" Target="../media/image57.jpeg"/></Relationships>
</file>

<file path=ppt/slides/_rels/slide30.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86.png"/></Relationships>
</file>

<file path=ppt/slides/_rels/slide31.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70.jpe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92.png"/></Relationships>
</file>

<file path=ppt/slides/_rels/slide38.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9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3.xml"/><Relationship Id="rId5" Type="http://schemas.openxmlformats.org/officeDocument/2006/relationships/image" Target="../media/image62.jpeg"/><Relationship Id="rId4" Type="http://schemas.openxmlformats.org/officeDocument/2006/relationships/image" Target="../media/image61.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microsoft.com/office/2011/relationships/webextension" Target="../webextensions/webextension1.xml"/><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63.png"/></Relationships>
</file>

<file path=ppt/slides/_rels/slide6.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0">
            <a:extLst>
              <a:ext uri="{FF2B5EF4-FFF2-40B4-BE49-F238E27FC236}">
                <a16:creationId xmlns:a16="http://schemas.microsoft.com/office/drawing/2014/main" id="{8280CFAB-64B1-8AAB-08BA-B417B972F997}"/>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17245" t="2011" r="13041"/>
          <a:stretch/>
        </p:blipFill>
        <p:spPr bwMode="auto">
          <a:xfrm>
            <a:off x="9383756" y="5633884"/>
            <a:ext cx="841864" cy="619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061333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1F0D9-5A48-148E-F22D-2492926AFA90}"/>
              </a:ext>
            </a:extLst>
          </p:cNvPr>
          <p:cNvSpPr>
            <a:spLocks noGrp="1"/>
          </p:cNvSpPr>
          <p:nvPr>
            <p:ph type="title"/>
          </p:nvPr>
        </p:nvSpPr>
        <p:spPr/>
        <p:txBody>
          <a:bodyPr/>
          <a:lstStyle/>
          <a:p>
            <a:r>
              <a:rPr lang="en-GB" dirty="0"/>
              <a:t>Variables in a dataset</a:t>
            </a:r>
          </a:p>
        </p:txBody>
      </p:sp>
      <p:sp>
        <p:nvSpPr>
          <p:cNvPr id="4" name="Date Placeholder 3">
            <a:extLst>
              <a:ext uri="{FF2B5EF4-FFF2-40B4-BE49-F238E27FC236}">
                <a16:creationId xmlns:a16="http://schemas.microsoft.com/office/drawing/2014/main" id="{0CE3BD79-28B3-175D-EF50-42454AE1B388}"/>
              </a:ext>
            </a:extLst>
          </p:cNvPr>
          <p:cNvSpPr>
            <a:spLocks noGrp="1"/>
          </p:cNvSpPr>
          <p:nvPr>
            <p:ph type="dt" sz="half" idx="10"/>
          </p:nvPr>
        </p:nvSpPr>
        <p:spPr/>
        <p:txBody>
          <a:bodyPr/>
          <a:lstStyle/>
          <a:p>
            <a:r>
              <a:rPr lang="en-US"/>
              <a:t>01/10/2024</a:t>
            </a:r>
            <a:endParaRPr lang="en-GB"/>
          </a:p>
        </p:txBody>
      </p:sp>
      <p:sp>
        <p:nvSpPr>
          <p:cNvPr id="5" name="Footer Placeholder 4">
            <a:extLst>
              <a:ext uri="{FF2B5EF4-FFF2-40B4-BE49-F238E27FC236}">
                <a16:creationId xmlns:a16="http://schemas.microsoft.com/office/drawing/2014/main" id="{A0321A74-7AA4-A23C-0092-8B71BFD950AF}"/>
              </a:ext>
            </a:extLst>
          </p:cNvPr>
          <p:cNvSpPr>
            <a:spLocks noGrp="1"/>
          </p:cNvSpPr>
          <p:nvPr>
            <p:ph type="ftr" sz="quarter" idx="11"/>
          </p:nvPr>
        </p:nvSpPr>
        <p:spPr/>
        <p:txBody>
          <a:bodyPr/>
          <a:lstStyle/>
          <a:p>
            <a:r>
              <a:rPr lang="en-GB"/>
              <a:t>Week 2 - Measurement and Description</a:t>
            </a:r>
            <a:endParaRPr lang="en-GB" dirty="0"/>
          </a:p>
        </p:txBody>
      </p:sp>
      <p:sp>
        <p:nvSpPr>
          <p:cNvPr id="6" name="Slide Number Placeholder 5">
            <a:extLst>
              <a:ext uri="{FF2B5EF4-FFF2-40B4-BE49-F238E27FC236}">
                <a16:creationId xmlns:a16="http://schemas.microsoft.com/office/drawing/2014/main" id="{2DBC1139-307D-D7C6-78D2-99834F260C1F}"/>
              </a:ext>
            </a:extLst>
          </p:cNvPr>
          <p:cNvSpPr>
            <a:spLocks noGrp="1"/>
          </p:cNvSpPr>
          <p:nvPr>
            <p:ph type="sldNum" sz="quarter" idx="12"/>
          </p:nvPr>
        </p:nvSpPr>
        <p:spPr/>
        <p:txBody>
          <a:bodyPr/>
          <a:lstStyle/>
          <a:p>
            <a:fld id="{9FAA51BB-2FC0-4DB8-B50E-F52D50E733B6}" type="slidenum">
              <a:rPr lang="en-GB" smtClean="0"/>
              <a:pPr/>
              <a:t>10</a:t>
            </a:fld>
            <a:endParaRPr lang="en-GB" dirty="0"/>
          </a:p>
        </p:txBody>
      </p:sp>
      <p:pic>
        <p:nvPicPr>
          <p:cNvPr id="8" name="Picture 7">
            <a:extLst>
              <a:ext uri="{FF2B5EF4-FFF2-40B4-BE49-F238E27FC236}">
                <a16:creationId xmlns:a16="http://schemas.microsoft.com/office/drawing/2014/main" id="{B2270D3B-103F-2A9C-1BED-96FD2DA4E5B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57263" y="1302518"/>
            <a:ext cx="8636644" cy="4881384"/>
          </a:xfrm>
          <a:prstGeom prst="rect">
            <a:avLst/>
          </a:prstGeom>
        </p:spPr>
      </p:pic>
      <p:sp>
        <p:nvSpPr>
          <p:cNvPr id="18" name="Rectangle 17">
            <a:extLst>
              <a:ext uri="{FF2B5EF4-FFF2-40B4-BE49-F238E27FC236}">
                <a16:creationId xmlns:a16="http://schemas.microsoft.com/office/drawing/2014/main" id="{0A6B4BD8-3553-0D82-6F18-E498715C695E}"/>
              </a:ext>
            </a:extLst>
          </p:cNvPr>
          <p:cNvSpPr/>
          <p:nvPr/>
        </p:nvSpPr>
        <p:spPr>
          <a:xfrm>
            <a:off x="1097280" y="2583712"/>
            <a:ext cx="2071222" cy="1414130"/>
          </a:xfrm>
          <a:prstGeom prst="rect">
            <a:avLst/>
          </a:prstGeom>
          <a:solidFill>
            <a:srgbClr val="FF0000">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56550582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C8804-72A9-4C86-A722-3B7579EC5F17}"/>
              </a:ext>
            </a:extLst>
          </p:cNvPr>
          <p:cNvSpPr>
            <a:spLocks noGrp="1"/>
          </p:cNvSpPr>
          <p:nvPr>
            <p:ph type="title"/>
          </p:nvPr>
        </p:nvSpPr>
        <p:spPr/>
        <p:txBody>
          <a:bodyPr>
            <a:normAutofit/>
          </a:bodyPr>
          <a:lstStyle/>
          <a:p>
            <a:r>
              <a:rPr lang="en-GB" dirty="0"/>
              <a:t>Describing data</a:t>
            </a:r>
          </a:p>
        </p:txBody>
      </p:sp>
      <p:graphicFrame>
        <p:nvGraphicFramePr>
          <p:cNvPr id="5" name="Content Placeholder 2">
            <a:extLst>
              <a:ext uri="{FF2B5EF4-FFF2-40B4-BE49-F238E27FC236}">
                <a16:creationId xmlns:a16="http://schemas.microsoft.com/office/drawing/2014/main" id="{5FA5CA1B-4772-44B7-97DA-8331ADEE2739}"/>
              </a:ext>
            </a:extLst>
          </p:cNvPr>
          <p:cNvGraphicFramePr>
            <a:graphicFrameLocks noGrp="1"/>
          </p:cNvGraphicFramePr>
          <p:nvPr>
            <p:ph idx="1"/>
            <p:extLst>
              <p:ext uri="{D42A27DB-BD31-4B8C-83A1-F6EECF244321}">
                <p14:modId xmlns:p14="http://schemas.microsoft.com/office/powerpoint/2010/main" val="2597015423"/>
              </p:ext>
            </p:extLst>
          </p:nvPr>
        </p:nvGraphicFramePr>
        <p:xfrm>
          <a:off x="757238" y="1477963"/>
          <a:ext cx="10398125" cy="46815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Date Placeholder 2">
            <a:extLst>
              <a:ext uri="{FF2B5EF4-FFF2-40B4-BE49-F238E27FC236}">
                <a16:creationId xmlns:a16="http://schemas.microsoft.com/office/drawing/2014/main" id="{074EFD4D-9F5B-39BD-35D6-61442330F16D}"/>
              </a:ext>
            </a:extLst>
          </p:cNvPr>
          <p:cNvSpPr>
            <a:spLocks noGrp="1"/>
          </p:cNvSpPr>
          <p:nvPr>
            <p:ph type="dt" sz="half" idx="10"/>
          </p:nvPr>
        </p:nvSpPr>
        <p:spPr/>
        <p:txBody>
          <a:bodyPr/>
          <a:lstStyle/>
          <a:p>
            <a:r>
              <a:rPr lang="en-US"/>
              <a:t>01/10/2024</a:t>
            </a:r>
            <a:endParaRPr lang="en-GB"/>
          </a:p>
        </p:txBody>
      </p:sp>
      <p:sp>
        <p:nvSpPr>
          <p:cNvPr id="4" name="Footer Placeholder 3">
            <a:extLst>
              <a:ext uri="{FF2B5EF4-FFF2-40B4-BE49-F238E27FC236}">
                <a16:creationId xmlns:a16="http://schemas.microsoft.com/office/drawing/2014/main" id="{AF3C4C99-C4A6-3329-862D-1186C3716CF7}"/>
              </a:ext>
            </a:extLst>
          </p:cNvPr>
          <p:cNvSpPr>
            <a:spLocks noGrp="1"/>
          </p:cNvSpPr>
          <p:nvPr>
            <p:ph type="ftr" sz="quarter" idx="11"/>
          </p:nvPr>
        </p:nvSpPr>
        <p:spPr/>
        <p:txBody>
          <a:bodyPr/>
          <a:lstStyle/>
          <a:p>
            <a:r>
              <a:rPr lang="en-GB"/>
              <a:t>Week 2 - Measurement and Description</a:t>
            </a:r>
            <a:endParaRPr lang="en-GB" dirty="0"/>
          </a:p>
        </p:txBody>
      </p:sp>
      <p:sp>
        <p:nvSpPr>
          <p:cNvPr id="6" name="Slide Number Placeholder 5">
            <a:extLst>
              <a:ext uri="{FF2B5EF4-FFF2-40B4-BE49-F238E27FC236}">
                <a16:creationId xmlns:a16="http://schemas.microsoft.com/office/drawing/2014/main" id="{D3526AB9-94E4-4749-1B52-32755A1873C2}"/>
              </a:ext>
            </a:extLst>
          </p:cNvPr>
          <p:cNvSpPr>
            <a:spLocks noGrp="1"/>
          </p:cNvSpPr>
          <p:nvPr>
            <p:ph type="sldNum" sz="quarter" idx="12"/>
          </p:nvPr>
        </p:nvSpPr>
        <p:spPr/>
        <p:txBody>
          <a:bodyPr/>
          <a:lstStyle/>
          <a:p>
            <a:fld id="{9FAA51BB-2FC0-4DB8-B50E-F52D50E733B6}" type="slidenum">
              <a:rPr lang="en-GB" smtClean="0"/>
              <a:pPr/>
              <a:t>11</a:t>
            </a:fld>
            <a:endParaRPr lang="en-GB" dirty="0"/>
          </a:p>
        </p:txBody>
      </p:sp>
    </p:spTree>
    <p:extLst>
      <p:ext uri="{BB962C8B-B14F-4D97-AF65-F5344CB8AC3E}">
        <p14:creationId xmlns:p14="http://schemas.microsoft.com/office/powerpoint/2010/main" val="26949242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C8804-72A9-4C86-A722-3B7579EC5F17}"/>
              </a:ext>
            </a:extLst>
          </p:cNvPr>
          <p:cNvSpPr>
            <a:spLocks noGrp="1"/>
          </p:cNvSpPr>
          <p:nvPr>
            <p:ph type="title"/>
          </p:nvPr>
        </p:nvSpPr>
        <p:spPr/>
        <p:txBody>
          <a:bodyPr>
            <a:normAutofit/>
          </a:bodyPr>
          <a:lstStyle/>
          <a:p>
            <a:r>
              <a:rPr lang="en-GB" dirty="0"/>
              <a:t>Describing data</a:t>
            </a:r>
          </a:p>
        </p:txBody>
      </p:sp>
      <p:graphicFrame>
        <p:nvGraphicFramePr>
          <p:cNvPr id="5" name="Content Placeholder 2">
            <a:extLst>
              <a:ext uri="{FF2B5EF4-FFF2-40B4-BE49-F238E27FC236}">
                <a16:creationId xmlns:a16="http://schemas.microsoft.com/office/drawing/2014/main" id="{5FA5CA1B-4772-44B7-97DA-8331ADEE2739}"/>
              </a:ext>
            </a:extLst>
          </p:cNvPr>
          <p:cNvGraphicFramePr>
            <a:graphicFrameLocks noGrp="1"/>
          </p:cNvGraphicFramePr>
          <p:nvPr>
            <p:ph idx="1"/>
            <p:extLst>
              <p:ext uri="{D42A27DB-BD31-4B8C-83A1-F6EECF244321}">
                <p14:modId xmlns:p14="http://schemas.microsoft.com/office/powerpoint/2010/main" val="4062915251"/>
              </p:ext>
            </p:extLst>
          </p:nvPr>
        </p:nvGraphicFramePr>
        <p:xfrm>
          <a:off x="757238" y="1477963"/>
          <a:ext cx="10398125" cy="46815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Date Placeholder 2">
            <a:extLst>
              <a:ext uri="{FF2B5EF4-FFF2-40B4-BE49-F238E27FC236}">
                <a16:creationId xmlns:a16="http://schemas.microsoft.com/office/drawing/2014/main" id="{074EFD4D-9F5B-39BD-35D6-61442330F16D}"/>
              </a:ext>
            </a:extLst>
          </p:cNvPr>
          <p:cNvSpPr>
            <a:spLocks noGrp="1"/>
          </p:cNvSpPr>
          <p:nvPr>
            <p:ph type="dt" sz="half" idx="10"/>
          </p:nvPr>
        </p:nvSpPr>
        <p:spPr/>
        <p:txBody>
          <a:bodyPr/>
          <a:lstStyle/>
          <a:p>
            <a:r>
              <a:rPr lang="en-US"/>
              <a:t>01/10/2024</a:t>
            </a:r>
            <a:endParaRPr lang="en-GB"/>
          </a:p>
        </p:txBody>
      </p:sp>
      <p:sp>
        <p:nvSpPr>
          <p:cNvPr id="4" name="Footer Placeholder 3">
            <a:extLst>
              <a:ext uri="{FF2B5EF4-FFF2-40B4-BE49-F238E27FC236}">
                <a16:creationId xmlns:a16="http://schemas.microsoft.com/office/drawing/2014/main" id="{AF3C4C99-C4A6-3329-862D-1186C3716CF7}"/>
              </a:ext>
            </a:extLst>
          </p:cNvPr>
          <p:cNvSpPr>
            <a:spLocks noGrp="1"/>
          </p:cNvSpPr>
          <p:nvPr>
            <p:ph type="ftr" sz="quarter" idx="11"/>
          </p:nvPr>
        </p:nvSpPr>
        <p:spPr/>
        <p:txBody>
          <a:bodyPr/>
          <a:lstStyle/>
          <a:p>
            <a:r>
              <a:rPr lang="en-GB"/>
              <a:t>Week 2 - Measurement and Description</a:t>
            </a:r>
            <a:endParaRPr lang="en-GB" dirty="0"/>
          </a:p>
        </p:txBody>
      </p:sp>
      <p:sp>
        <p:nvSpPr>
          <p:cNvPr id="6" name="Slide Number Placeholder 5">
            <a:extLst>
              <a:ext uri="{FF2B5EF4-FFF2-40B4-BE49-F238E27FC236}">
                <a16:creationId xmlns:a16="http://schemas.microsoft.com/office/drawing/2014/main" id="{D3526AB9-94E4-4749-1B52-32755A1873C2}"/>
              </a:ext>
            </a:extLst>
          </p:cNvPr>
          <p:cNvSpPr>
            <a:spLocks noGrp="1"/>
          </p:cNvSpPr>
          <p:nvPr>
            <p:ph type="sldNum" sz="quarter" idx="12"/>
          </p:nvPr>
        </p:nvSpPr>
        <p:spPr/>
        <p:txBody>
          <a:bodyPr/>
          <a:lstStyle/>
          <a:p>
            <a:fld id="{9FAA51BB-2FC0-4DB8-B50E-F52D50E733B6}" type="slidenum">
              <a:rPr lang="en-GB" smtClean="0"/>
              <a:pPr/>
              <a:t>12</a:t>
            </a:fld>
            <a:endParaRPr lang="en-GB" dirty="0"/>
          </a:p>
        </p:txBody>
      </p:sp>
    </p:spTree>
    <p:extLst>
      <p:ext uri="{BB962C8B-B14F-4D97-AF65-F5344CB8AC3E}">
        <p14:creationId xmlns:p14="http://schemas.microsoft.com/office/powerpoint/2010/main" val="204152994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p:nvPr/>
        </p:nvSpPr>
        <p:spPr>
          <a:xfrm>
            <a:off x="4886626" y="1634836"/>
            <a:ext cx="1917286" cy="769539"/>
          </a:xfrm>
          <a:prstGeom prst="rect">
            <a:avLst/>
          </a:prstGeom>
          <a:solidFill>
            <a:srgbClr val="5B9BD5"/>
          </a:solidFill>
          <a:ln w="12701" cap="flat">
            <a:solidFill>
              <a:srgbClr val="41719C"/>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1" i="0" u="none" strike="noStrike" kern="1200" cap="none" spc="0" baseline="0">
                <a:solidFill>
                  <a:srgbClr val="FFFFFF"/>
                </a:solidFill>
                <a:uFillTx/>
                <a:latin typeface="Calibri"/>
              </a:rPr>
              <a:t>Data</a:t>
            </a:r>
          </a:p>
        </p:txBody>
      </p:sp>
      <p:sp>
        <p:nvSpPr>
          <p:cNvPr id="3" name="Rectangle 4"/>
          <p:cNvSpPr/>
          <p:nvPr/>
        </p:nvSpPr>
        <p:spPr>
          <a:xfrm>
            <a:off x="2353898" y="2729571"/>
            <a:ext cx="1563331" cy="914400"/>
          </a:xfrm>
          <a:prstGeom prst="rect">
            <a:avLst/>
          </a:prstGeom>
          <a:solidFill>
            <a:srgbClr val="5B9BD5"/>
          </a:solidFill>
          <a:ln w="12701" cap="flat">
            <a:solidFill>
              <a:srgbClr val="41719C"/>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dirty="0">
                <a:solidFill>
                  <a:srgbClr val="FFFFFF"/>
                </a:solidFill>
                <a:uFillTx/>
                <a:latin typeface="Calibri"/>
              </a:rPr>
              <a:t>Numerical</a:t>
            </a:r>
          </a:p>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dirty="0">
                <a:solidFill>
                  <a:srgbClr val="FFFFFF"/>
                </a:solidFill>
                <a:uFillTx/>
                <a:latin typeface="Calibri"/>
              </a:rPr>
              <a:t>(Quantitative)</a:t>
            </a:r>
          </a:p>
        </p:txBody>
      </p:sp>
      <p:sp>
        <p:nvSpPr>
          <p:cNvPr id="4" name="Rectangle 5"/>
          <p:cNvSpPr/>
          <p:nvPr/>
        </p:nvSpPr>
        <p:spPr>
          <a:xfrm>
            <a:off x="7773056" y="2729571"/>
            <a:ext cx="1764892" cy="914400"/>
          </a:xfrm>
          <a:prstGeom prst="rect">
            <a:avLst/>
          </a:prstGeom>
          <a:solidFill>
            <a:srgbClr val="5B9BD5"/>
          </a:solidFill>
          <a:ln w="12701" cap="flat">
            <a:solidFill>
              <a:srgbClr val="41719C"/>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alibri"/>
              </a:rPr>
              <a:t>Categorical</a:t>
            </a:r>
          </a:p>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alibri"/>
              </a:rPr>
              <a:t>(Qualitative)</a:t>
            </a:r>
          </a:p>
        </p:txBody>
      </p:sp>
      <p:cxnSp>
        <p:nvCxnSpPr>
          <p:cNvPr id="5" name="Straight Arrow Connector 6"/>
          <p:cNvCxnSpPr>
            <a:cxnSpLocks/>
          </p:cNvCxnSpPr>
          <p:nvPr/>
        </p:nvCxnSpPr>
        <p:spPr>
          <a:xfrm>
            <a:off x="6803912" y="2422546"/>
            <a:ext cx="969144" cy="307025"/>
          </a:xfrm>
          <a:prstGeom prst="straightConnector1">
            <a:avLst/>
          </a:prstGeom>
          <a:noFill/>
          <a:ln w="6345" cap="flat">
            <a:solidFill>
              <a:srgbClr val="5B9BD5"/>
            </a:solidFill>
            <a:prstDash val="solid"/>
            <a:miter/>
            <a:tailEnd type="arrow"/>
          </a:ln>
        </p:spPr>
      </p:cxnSp>
      <p:cxnSp>
        <p:nvCxnSpPr>
          <p:cNvPr id="6" name="Straight Arrow Connector 7"/>
          <p:cNvCxnSpPr>
            <a:cxnSpLocks/>
          </p:cNvCxnSpPr>
          <p:nvPr/>
        </p:nvCxnSpPr>
        <p:spPr>
          <a:xfrm flipH="1">
            <a:off x="3917229" y="2398432"/>
            <a:ext cx="969398" cy="331139"/>
          </a:xfrm>
          <a:prstGeom prst="straightConnector1">
            <a:avLst/>
          </a:prstGeom>
          <a:noFill/>
          <a:ln w="6345" cap="flat">
            <a:solidFill>
              <a:srgbClr val="5B9BD5"/>
            </a:solidFill>
            <a:prstDash val="solid"/>
            <a:miter/>
            <a:tailEnd type="arrow"/>
          </a:ln>
        </p:spPr>
      </p:cxnSp>
      <p:sp>
        <p:nvSpPr>
          <p:cNvPr id="7" name="Rectangle 8"/>
          <p:cNvSpPr/>
          <p:nvPr/>
        </p:nvSpPr>
        <p:spPr>
          <a:xfrm>
            <a:off x="1362866" y="3854081"/>
            <a:ext cx="1563331" cy="914400"/>
          </a:xfrm>
          <a:prstGeom prst="rect">
            <a:avLst/>
          </a:prstGeom>
          <a:solidFill>
            <a:srgbClr val="5B9BD5"/>
          </a:solidFill>
          <a:ln w="12701" cap="flat">
            <a:solidFill>
              <a:srgbClr val="41719C"/>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dirty="0">
                <a:solidFill>
                  <a:srgbClr val="FFFFFF"/>
                </a:solidFill>
                <a:uFillTx/>
                <a:latin typeface="Calibri"/>
              </a:rPr>
              <a:t>Ratio</a:t>
            </a:r>
          </a:p>
        </p:txBody>
      </p:sp>
      <p:sp>
        <p:nvSpPr>
          <p:cNvPr id="8" name="Rectangle 9"/>
          <p:cNvSpPr/>
          <p:nvPr/>
        </p:nvSpPr>
        <p:spPr>
          <a:xfrm>
            <a:off x="3323295" y="3854081"/>
            <a:ext cx="1563331" cy="914400"/>
          </a:xfrm>
          <a:prstGeom prst="rect">
            <a:avLst/>
          </a:prstGeom>
          <a:solidFill>
            <a:srgbClr val="5B9BD5"/>
          </a:solidFill>
          <a:ln w="12701" cap="flat">
            <a:solidFill>
              <a:srgbClr val="41719C"/>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dirty="0">
                <a:solidFill>
                  <a:srgbClr val="FFFFFF"/>
                </a:solidFill>
                <a:latin typeface="Calibri"/>
              </a:rPr>
              <a:t>I</a:t>
            </a:r>
            <a:r>
              <a:rPr lang="en-GB" sz="1800" b="0" i="0" u="none" strike="noStrike" kern="1200" cap="none" spc="0" baseline="0" dirty="0">
                <a:solidFill>
                  <a:srgbClr val="FFFFFF"/>
                </a:solidFill>
                <a:uFillTx/>
                <a:latin typeface="Calibri"/>
              </a:rPr>
              <a:t>nterval</a:t>
            </a:r>
          </a:p>
        </p:txBody>
      </p:sp>
      <p:sp>
        <p:nvSpPr>
          <p:cNvPr id="9" name="Rectangle 10"/>
          <p:cNvSpPr/>
          <p:nvPr/>
        </p:nvSpPr>
        <p:spPr>
          <a:xfrm>
            <a:off x="6394314" y="3854081"/>
            <a:ext cx="1563331" cy="914400"/>
          </a:xfrm>
          <a:prstGeom prst="rect">
            <a:avLst/>
          </a:prstGeom>
          <a:solidFill>
            <a:srgbClr val="5B9BD5"/>
          </a:solidFill>
          <a:ln w="12701" cap="flat">
            <a:solidFill>
              <a:srgbClr val="41719C"/>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dirty="0">
                <a:solidFill>
                  <a:srgbClr val="FFFFFF"/>
                </a:solidFill>
                <a:uFillTx/>
                <a:latin typeface="Calibri"/>
              </a:rPr>
              <a:t>Ordinal, </a:t>
            </a:r>
            <a:r>
              <a:rPr lang="en-GB" sz="1400" b="0" i="0" u="none" strike="noStrike" kern="1200" cap="none" spc="0" baseline="0" dirty="0">
                <a:solidFill>
                  <a:srgbClr val="FFFFFF"/>
                </a:solidFill>
                <a:uFillTx/>
                <a:latin typeface="Calibri"/>
              </a:rPr>
              <a:t>categories you can rank</a:t>
            </a:r>
            <a:endParaRPr lang="en-GB" sz="1800" b="0" i="0" u="none" strike="noStrike" kern="1200" cap="none" spc="0" baseline="0" dirty="0">
              <a:solidFill>
                <a:srgbClr val="FFFFFF"/>
              </a:solidFill>
              <a:uFillTx/>
              <a:latin typeface="Calibri"/>
            </a:endParaRPr>
          </a:p>
        </p:txBody>
      </p:sp>
      <p:sp>
        <p:nvSpPr>
          <p:cNvPr id="10" name="Rectangle 11"/>
          <p:cNvSpPr/>
          <p:nvPr/>
        </p:nvSpPr>
        <p:spPr>
          <a:xfrm>
            <a:off x="8354743" y="3854081"/>
            <a:ext cx="1563331" cy="914400"/>
          </a:xfrm>
          <a:prstGeom prst="rect">
            <a:avLst/>
          </a:prstGeom>
          <a:solidFill>
            <a:srgbClr val="5B9BD5"/>
          </a:solidFill>
          <a:ln w="12701" cap="flat">
            <a:solidFill>
              <a:srgbClr val="41719C"/>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alibri"/>
              </a:rPr>
              <a:t>Nominal, </a:t>
            </a:r>
            <a:r>
              <a:rPr lang="en-GB" sz="1400" b="0" i="0" u="none" strike="noStrike" kern="1200" cap="none" spc="0" baseline="0">
                <a:solidFill>
                  <a:srgbClr val="FFFFFF"/>
                </a:solidFill>
                <a:uFillTx/>
                <a:latin typeface="Calibri"/>
              </a:rPr>
              <a:t>categories without order or direction</a:t>
            </a:r>
          </a:p>
        </p:txBody>
      </p:sp>
      <p:sp>
        <p:nvSpPr>
          <p:cNvPr id="11" name="Rectangle 12"/>
          <p:cNvSpPr/>
          <p:nvPr/>
        </p:nvSpPr>
        <p:spPr>
          <a:xfrm>
            <a:off x="9136408" y="4990275"/>
            <a:ext cx="1563331" cy="914400"/>
          </a:xfrm>
          <a:prstGeom prst="rect">
            <a:avLst/>
          </a:prstGeom>
          <a:solidFill>
            <a:schemeClr val="accent4">
              <a:lumMod val="75000"/>
            </a:schemeClr>
          </a:solidFill>
          <a:ln w="12701" cap="flat">
            <a:solidFill>
              <a:srgbClr val="41719C"/>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alibri"/>
              </a:rPr>
              <a:t>e.g. gender</a:t>
            </a:r>
          </a:p>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alibri"/>
              </a:rPr>
              <a:t>Marital status</a:t>
            </a:r>
          </a:p>
        </p:txBody>
      </p:sp>
      <p:sp>
        <p:nvSpPr>
          <p:cNvPr id="12" name="Rectangle 13"/>
          <p:cNvSpPr/>
          <p:nvPr/>
        </p:nvSpPr>
        <p:spPr>
          <a:xfrm>
            <a:off x="6394315" y="4990275"/>
            <a:ext cx="1563331" cy="914400"/>
          </a:xfrm>
          <a:prstGeom prst="rect">
            <a:avLst/>
          </a:prstGeom>
          <a:solidFill>
            <a:schemeClr val="accent4">
              <a:lumMod val="75000"/>
            </a:schemeClr>
          </a:solidFill>
          <a:ln w="12701" cap="flat">
            <a:solidFill>
              <a:srgbClr val="41719C"/>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600" b="0" i="0" u="none" strike="noStrike" kern="1200" cap="none" spc="0" baseline="0" dirty="0">
              <a:solidFill>
                <a:srgbClr val="FFFFFF"/>
              </a:solidFill>
              <a:uFillTx/>
              <a:latin typeface="Calibri"/>
            </a:endParaRPr>
          </a:p>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600" b="0" i="0" u="none" strike="noStrike" kern="1200" cap="none" spc="0" baseline="0" dirty="0">
                <a:solidFill>
                  <a:srgbClr val="FFFFFF"/>
                </a:solidFill>
                <a:uFillTx/>
                <a:latin typeface="Calibri"/>
              </a:rPr>
              <a:t>e.g. educational attainment, satisfaction</a:t>
            </a:r>
          </a:p>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1200" cap="none" spc="0" baseline="0" dirty="0">
              <a:solidFill>
                <a:srgbClr val="FFFFFF"/>
              </a:solidFill>
              <a:uFillTx/>
              <a:latin typeface="Calibri"/>
            </a:endParaRPr>
          </a:p>
        </p:txBody>
      </p:sp>
      <p:sp>
        <p:nvSpPr>
          <p:cNvPr id="13" name="Rectangle 14"/>
          <p:cNvSpPr/>
          <p:nvPr/>
        </p:nvSpPr>
        <p:spPr>
          <a:xfrm>
            <a:off x="3295474" y="4990275"/>
            <a:ext cx="1563331" cy="914400"/>
          </a:xfrm>
          <a:prstGeom prst="rect">
            <a:avLst/>
          </a:prstGeom>
          <a:solidFill>
            <a:schemeClr val="accent4">
              <a:lumMod val="75000"/>
            </a:schemeClr>
          </a:solidFill>
          <a:ln w="12701" cap="flat">
            <a:solidFill>
              <a:srgbClr val="41719C"/>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alibri"/>
              </a:rPr>
              <a:t>Temperature</a:t>
            </a:r>
          </a:p>
        </p:txBody>
      </p:sp>
      <p:sp>
        <p:nvSpPr>
          <p:cNvPr id="14" name="Rectangle 15"/>
          <p:cNvSpPr/>
          <p:nvPr/>
        </p:nvSpPr>
        <p:spPr>
          <a:xfrm>
            <a:off x="1362866" y="4990275"/>
            <a:ext cx="1563331" cy="914400"/>
          </a:xfrm>
          <a:prstGeom prst="rect">
            <a:avLst/>
          </a:prstGeom>
          <a:solidFill>
            <a:schemeClr val="accent4">
              <a:lumMod val="75000"/>
            </a:schemeClr>
          </a:solidFill>
          <a:ln w="12701" cap="flat">
            <a:solidFill>
              <a:srgbClr val="41719C"/>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alibri"/>
              </a:rPr>
              <a:t>Height, weight, age, income</a:t>
            </a:r>
          </a:p>
        </p:txBody>
      </p:sp>
      <p:sp>
        <p:nvSpPr>
          <p:cNvPr id="21" name="Rectangle 11">
            <a:extLst>
              <a:ext uri="{FF2B5EF4-FFF2-40B4-BE49-F238E27FC236}">
                <a16:creationId xmlns:a16="http://schemas.microsoft.com/office/drawing/2014/main" id="{1639602F-BDB2-473A-8D67-27D9F2203187}"/>
              </a:ext>
            </a:extLst>
          </p:cNvPr>
          <p:cNvSpPr/>
          <p:nvPr/>
        </p:nvSpPr>
        <p:spPr>
          <a:xfrm>
            <a:off x="9918074" y="3854080"/>
            <a:ext cx="1757586" cy="451789"/>
          </a:xfrm>
          <a:prstGeom prst="rect">
            <a:avLst/>
          </a:prstGeom>
          <a:solidFill>
            <a:srgbClr val="5B9BD5"/>
          </a:solidFill>
          <a:ln w="12701" cap="flat">
            <a:solidFill>
              <a:srgbClr val="41719C"/>
            </a:solidFill>
            <a:prstDash val="solid"/>
            <a:miter/>
          </a:ln>
        </p:spPr>
        <p:txBody>
          <a:bodyPr vert="horz" wrap="square" lIns="91440" tIns="45720" rIns="91440" bIns="45720" anchor="ctr" anchorCtr="1" compatLnSpc="1">
            <a:noAutofit/>
          </a:bodyPr>
          <a:lstStyle/>
          <a:p>
            <a:pPr lvl="0" algn="ctr" defTabSz="914400">
              <a:defRPr sz="1800" b="0" i="0" u="none" strike="noStrike" kern="0" cap="none" spc="0" baseline="0">
                <a:solidFill>
                  <a:srgbClr val="000000"/>
                </a:solidFill>
                <a:uFillTx/>
              </a:defRPr>
            </a:pPr>
            <a:r>
              <a:rPr lang="en-GB" sz="1400" dirty="0">
                <a:solidFill>
                  <a:srgbClr val="FFFFFF"/>
                </a:solidFill>
                <a:latin typeface="Calibri"/>
              </a:rPr>
              <a:t>Dichotomous </a:t>
            </a:r>
          </a:p>
          <a:p>
            <a:pPr lvl="0" algn="ctr" defTabSz="914400">
              <a:defRPr sz="1800" b="0" i="0" u="none" strike="noStrike" kern="0" cap="none" spc="0" baseline="0">
                <a:solidFill>
                  <a:srgbClr val="000000"/>
                </a:solidFill>
                <a:uFillTx/>
              </a:defRPr>
            </a:pPr>
            <a:r>
              <a:rPr lang="en-GB" sz="1400" dirty="0">
                <a:solidFill>
                  <a:srgbClr val="FFFFFF"/>
                </a:solidFill>
                <a:latin typeface="Calibri"/>
              </a:rPr>
              <a:t>(binary or ‘dummy’)</a:t>
            </a:r>
            <a:endParaRPr lang="en-GB" sz="1400" b="0" i="0" u="none" strike="noStrike" kern="1200" cap="none" spc="0" baseline="0" dirty="0">
              <a:solidFill>
                <a:srgbClr val="FFFFFF"/>
              </a:solidFill>
              <a:uFillTx/>
              <a:latin typeface="Calibri"/>
            </a:endParaRPr>
          </a:p>
        </p:txBody>
      </p:sp>
      <p:sp>
        <p:nvSpPr>
          <p:cNvPr id="22" name="Rectangle 11">
            <a:extLst>
              <a:ext uri="{FF2B5EF4-FFF2-40B4-BE49-F238E27FC236}">
                <a16:creationId xmlns:a16="http://schemas.microsoft.com/office/drawing/2014/main" id="{8539E9AD-D7DE-4538-AD1E-67BDFEDDE8DB}"/>
              </a:ext>
            </a:extLst>
          </p:cNvPr>
          <p:cNvSpPr/>
          <p:nvPr/>
        </p:nvSpPr>
        <p:spPr>
          <a:xfrm>
            <a:off x="9918074" y="4367284"/>
            <a:ext cx="1757586" cy="401196"/>
          </a:xfrm>
          <a:prstGeom prst="rect">
            <a:avLst/>
          </a:prstGeom>
          <a:solidFill>
            <a:srgbClr val="5B9BD5"/>
          </a:solidFill>
          <a:ln w="12701" cap="flat">
            <a:solidFill>
              <a:srgbClr val="41719C"/>
            </a:solidFill>
            <a:prstDash val="solid"/>
            <a:miter/>
          </a:ln>
        </p:spPr>
        <p:txBody>
          <a:bodyPr vert="horz" wrap="square" lIns="91440" tIns="45720" rIns="91440" bIns="45720" anchor="ctr" anchorCtr="1" compatLnSpc="1">
            <a:noAutofit/>
          </a:bodyPr>
          <a:lstStyle/>
          <a:p>
            <a:pPr lvl="0" algn="ctr" defTabSz="914400">
              <a:defRPr sz="1800" b="0" i="0" u="none" strike="noStrike" kern="0" cap="none" spc="0" baseline="0">
                <a:solidFill>
                  <a:srgbClr val="000000"/>
                </a:solidFill>
                <a:uFillTx/>
              </a:defRPr>
            </a:pPr>
            <a:r>
              <a:rPr lang="en-GB" sz="1400" dirty="0">
                <a:solidFill>
                  <a:srgbClr val="FFFFFF"/>
                </a:solidFill>
                <a:latin typeface="Calibri"/>
              </a:rPr>
              <a:t>Polytomous</a:t>
            </a:r>
            <a:endParaRPr lang="en-GB" sz="1400" b="0" i="0" u="none" strike="noStrike" kern="1200" cap="none" spc="0" baseline="0" dirty="0">
              <a:solidFill>
                <a:srgbClr val="FFFFFF"/>
              </a:solidFill>
              <a:uFillTx/>
              <a:latin typeface="Calibri"/>
            </a:endParaRPr>
          </a:p>
        </p:txBody>
      </p:sp>
      <p:sp>
        <p:nvSpPr>
          <p:cNvPr id="23" name="Title 11">
            <a:extLst>
              <a:ext uri="{FF2B5EF4-FFF2-40B4-BE49-F238E27FC236}">
                <a16:creationId xmlns:a16="http://schemas.microsoft.com/office/drawing/2014/main" id="{189E9B5B-A460-44C4-8CAF-0F92F71DD924}"/>
              </a:ext>
            </a:extLst>
          </p:cNvPr>
          <p:cNvSpPr>
            <a:spLocks noGrp="1"/>
          </p:cNvSpPr>
          <p:nvPr>
            <p:ph type="title"/>
          </p:nvPr>
        </p:nvSpPr>
        <p:spPr/>
        <p:txBody>
          <a:bodyPr>
            <a:normAutofit/>
          </a:bodyPr>
          <a:lstStyle/>
          <a:p>
            <a:r>
              <a:rPr lang="en-GB" dirty="0"/>
              <a:t>Variable types and measurement levels</a:t>
            </a:r>
          </a:p>
        </p:txBody>
      </p:sp>
      <p:sp>
        <p:nvSpPr>
          <p:cNvPr id="16" name="Date Placeholder 15">
            <a:extLst>
              <a:ext uri="{FF2B5EF4-FFF2-40B4-BE49-F238E27FC236}">
                <a16:creationId xmlns:a16="http://schemas.microsoft.com/office/drawing/2014/main" id="{A1C05A76-5E3F-4879-4EBD-1BC4188C7F73}"/>
              </a:ext>
            </a:extLst>
          </p:cNvPr>
          <p:cNvSpPr>
            <a:spLocks noGrp="1"/>
          </p:cNvSpPr>
          <p:nvPr>
            <p:ph type="dt" sz="half" idx="10"/>
          </p:nvPr>
        </p:nvSpPr>
        <p:spPr/>
        <p:txBody>
          <a:bodyPr/>
          <a:lstStyle/>
          <a:p>
            <a:r>
              <a:rPr lang="en-US"/>
              <a:t>01/10/2024</a:t>
            </a:r>
            <a:endParaRPr lang="en-GB"/>
          </a:p>
        </p:txBody>
      </p:sp>
      <p:sp>
        <p:nvSpPr>
          <p:cNvPr id="17" name="Footer Placeholder 16">
            <a:extLst>
              <a:ext uri="{FF2B5EF4-FFF2-40B4-BE49-F238E27FC236}">
                <a16:creationId xmlns:a16="http://schemas.microsoft.com/office/drawing/2014/main" id="{402CE1B9-E710-2E63-46F0-C4B143976C17}"/>
              </a:ext>
            </a:extLst>
          </p:cNvPr>
          <p:cNvSpPr>
            <a:spLocks noGrp="1"/>
          </p:cNvSpPr>
          <p:nvPr>
            <p:ph type="ftr" sz="quarter" idx="11"/>
          </p:nvPr>
        </p:nvSpPr>
        <p:spPr/>
        <p:txBody>
          <a:bodyPr/>
          <a:lstStyle/>
          <a:p>
            <a:r>
              <a:rPr lang="en-GB"/>
              <a:t>Week 2 - Measurement and Description</a:t>
            </a:r>
            <a:endParaRPr lang="en-GB" dirty="0"/>
          </a:p>
        </p:txBody>
      </p:sp>
      <p:sp>
        <p:nvSpPr>
          <p:cNvPr id="18" name="Slide Number Placeholder 17">
            <a:extLst>
              <a:ext uri="{FF2B5EF4-FFF2-40B4-BE49-F238E27FC236}">
                <a16:creationId xmlns:a16="http://schemas.microsoft.com/office/drawing/2014/main" id="{BC5B1F5D-A2DB-254A-D175-1E38EA14887D}"/>
              </a:ext>
            </a:extLst>
          </p:cNvPr>
          <p:cNvSpPr>
            <a:spLocks noGrp="1"/>
          </p:cNvSpPr>
          <p:nvPr>
            <p:ph type="sldNum" sz="quarter" idx="12"/>
          </p:nvPr>
        </p:nvSpPr>
        <p:spPr/>
        <p:txBody>
          <a:bodyPr/>
          <a:lstStyle/>
          <a:p>
            <a:fld id="{9FAA51BB-2FC0-4DB8-B50E-F52D50E733B6}" type="slidenum">
              <a:rPr lang="en-GB" smtClean="0"/>
              <a:pPr/>
              <a:t>13</a:t>
            </a:fld>
            <a:endParaRPr lang="en-GB" dirty="0"/>
          </a:p>
        </p:txBody>
      </p:sp>
    </p:spTree>
    <p:extLst>
      <p:ext uri="{BB962C8B-B14F-4D97-AF65-F5344CB8AC3E}">
        <p14:creationId xmlns:p14="http://schemas.microsoft.com/office/powerpoint/2010/main" val="191331654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7DAF8FC-C191-450B-947B-545B65E60CE8}"/>
              </a:ext>
            </a:extLst>
          </p:cNvPr>
          <p:cNvSpPr>
            <a:spLocks noGrp="1"/>
          </p:cNvSpPr>
          <p:nvPr>
            <p:ph type="title"/>
          </p:nvPr>
        </p:nvSpPr>
        <p:spPr/>
        <p:txBody>
          <a:bodyPr>
            <a:normAutofit/>
          </a:bodyPr>
          <a:lstStyle/>
          <a:p>
            <a:r>
              <a:rPr lang="en-GB" dirty="0"/>
              <a:t>Variable types and measurement levels</a:t>
            </a:r>
          </a:p>
        </p:txBody>
      </p:sp>
      <p:pic>
        <p:nvPicPr>
          <p:cNvPr id="11" name="Picture 10">
            <a:extLst>
              <a:ext uri="{FF2B5EF4-FFF2-40B4-BE49-F238E27FC236}">
                <a16:creationId xmlns:a16="http://schemas.microsoft.com/office/drawing/2014/main" id="{8C130AC9-3CCF-469B-878F-708600A4BDC7}"/>
              </a:ext>
            </a:extLst>
          </p:cNvPr>
          <p:cNvPicPr>
            <a:picLocks noChangeAspect="1"/>
          </p:cNvPicPr>
          <p:nvPr/>
        </p:nvPicPr>
        <p:blipFill>
          <a:blip r:embed="rId3"/>
          <a:stretch>
            <a:fillRect/>
          </a:stretch>
        </p:blipFill>
        <p:spPr>
          <a:xfrm>
            <a:off x="1063898" y="2413864"/>
            <a:ext cx="10064203" cy="2030272"/>
          </a:xfrm>
          <a:prstGeom prst="rect">
            <a:avLst/>
          </a:prstGeom>
        </p:spPr>
      </p:pic>
      <p:sp>
        <p:nvSpPr>
          <p:cNvPr id="2" name="Date Placeholder 1">
            <a:extLst>
              <a:ext uri="{FF2B5EF4-FFF2-40B4-BE49-F238E27FC236}">
                <a16:creationId xmlns:a16="http://schemas.microsoft.com/office/drawing/2014/main" id="{FAE17F78-F963-AB9F-EE33-B320DEB4BB82}"/>
              </a:ext>
            </a:extLst>
          </p:cNvPr>
          <p:cNvSpPr>
            <a:spLocks noGrp="1"/>
          </p:cNvSpPr>
          <p:nvPr>
            <p:ph type="dt" sz="half" idx="10"/>
          </p:nvPr>
        </p:nvSpPr>
        <p:spPr/>
        <p:txBody>
          <a:bodyPr/>
          <a:lstStyle/>
          <a:p>
            <a:r>
              <a:rPr lang="en-US"/>
              <a:t>01/10/2024</a:t>
            </a:r>
            <a:endParaRPr lang="en-GB"/>
          </a:p>
        </p:txBody>
      </p:sp>
      <p:sp>
        <p:nvSpPr>
          <p:cNvPr id="3" name="Footer Placeholder 2">
            <a:extLst>
              <a:ext uri="{FF2B5EF4-FFF2-40B4-BE49-F238E27FC236}">
                <a16:creationId xmlns:a16="http://schemas.microsoft.com/office/drawing/2014/main" id="{75DF8654-4B28-200B-3452-A66022484847}"/>
              </a:ext>
            </a:extLst>
          </p:cNvPr>
          <p:cNvSpPr>
            <a:spLocks noGrp="1"/>
          </p:cNvSpPr>
          <p:nvPr>
            <p:ph type="ftr" sz="quarter" idx="11"/>
          </p:nvPr>
        </p:nvSpPr>
        <p:spPr/>
        <p:txBody>
          <a:bodyPr/>
          <a:lstStyle/>
          <a:p>
            <a:r>
              <a:rPr lang="en-GB"/>
              <a:t>Week 2 - Measurement and Description</a:t>
            </a:r>
          </a:p>
        </p:txBody>
      </p:sp>
      <p:sp>
        <p:nvSpPr>
          <p:cNvPr id="4" name="Slide Number Placeholder 3">
            <a:extLst>
              <a:ext uri="{FF2B5EF4-FFF2-40B4-BE49-F238E27FC236}">
                <a16:creationId xmlns:a16="http://schemas.microsoft.com/office/drawing/2014/main" id="{D0463214-1C20-0CF6-C27B-295D7FED817B}"/>
              </a:ext>
            </a:extLst>
          </p:cNvPr>
          <p:cNvSpPr>
            <a:spLocks noGrp="1"/>
          </p:cNvSpPr>
          <p:nvPr>
            <p:ph type="sldNum" sz="quarter" idx="12"/>
          </p:nvPr>
        </p:nvSpPr>
        <p:spPr/>
        <p:txBody>
          <a:bodyPr/>
          <a:lstStyle/>
          <a:p>
            <a:fld id="{9FAA51BB-2FC0-4DB8-B50E-F52D50E733B6}" type="slidenum">
              <a:rPr lang="en-GB" smtClean="0"/>
              <a:t>14</a:t>
            </a:fld>
            <a:endParaRPr lang="en-GB"/>
          </a:p>
        </p:txBody>
      </p:sp>
    </p:spTree>
    <p:extLst>
      <p:ext uri="{BB962C8B-B14F-4D97-AF65-F5344CB8AC3E}">
        <p14:creationId xmlns:p14="http://schemas.microsoft.com/office/powerpoint/2010/main" val="96659101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7DAF8FC-C191-450B-947B-545B65E60CE8}"/>
              </a:ext>
            </a:extLst>
          </p:cNvPr>
          <p:cNvSpPr>
            <a:spLocks noGrp="1"/>
          </p:cNvSpPr>
          <p:nvPr>
            <p:ph type="title"/>
          </p:nvPr>
        </p:nvSpPr>
        <p:spPr/>
        <p:txBody>
          <a:bodyPr>
            <a:normAutofit/>
          </a:bodyPr>
          <a:lstStyle/>
          <a:p>
            <a:r>
              <a:rPr lang="en-GB" dirty="0"/>
              <a:t>Variable types and measurement levels</a:t>
            </a:r>
          </a:p>
        </p:txBody>
      </p:sp>
      <p:pic>
        <p:nvPicPr>
          <p:cNvPr id="14" name="Picture 13">
            <a:extLst>
              <a:ext uri="{FF2B5EF4-FFF2-40B4-BE49-F238E27FC236}">
                <a16:creationId xmlns:a16="http://schemas.microsoft.com/office/drawing/2014/main" id="{5BF3F05A-D3BC-4861-B2AF-9DAB4F972D55}"/>
              </a:ext>
            </a:extLst>
          </p:cNvPr>
          <p:cNvPicPr>
            <a:picLocks noChangeAspect="1"/>
          </p:cNvPicPr>
          <p:nvPr/>
        </p:nvPicPr>
        <p:blipFill>
          <a:blip r:embed="rId3"/>
          <a:stretch>
            <a:fillRect/>
          </a:stretch>
        </p:blipFill>
        <p:spPr>
          <a:xfrm>
            <a:off x="1744586" y="1490439"/>
            <a:ext cx="8702827" cy="4536288"/>
          </a:xfrm>
          <a:prstGeom prst="rect">
            <a:avLst/>
          </a:prstGeom>
        </p:spPr>
      </p:pic>
      <p:sp>
        <p:nvSpPr>
          <p:cNvPr id="2" name="Date Placeholder 1">
            <a:extLst>
              <a:ext uri="{FF2B5EF4-FFF2-40B4-BE49-F238E27FC236}">
                <a16:creationId xmlns:a16="http://schemas.microsoft.com/office/drawing/2014/main" id="{AAA36ED6-3604-1AC6-7A73-C529227965E0}"/>
              </a:ext>
            </a:extLst>
          </p:cNvPr>
          <p:cNvSpPr>
            <a:spLocks noGrp="1"/>
          </p:cNvSpPr>
          <p:nvPr>
            <p:ph type="dt" sz="half" idx="10"/>
          </p:nvPr>
        </p:nvSpPr>
        <p:spPr/>
        <p:txBody>
          <a:bodyPr/>
          <a:lstStyle/>
          <a:p>
            <a:r>
              <a:rPr lang="en-US"/>
              <a:t>01/10/2024</a:t>
            </a:r>
            <a:endParaRPr lang="en-GB"/>
          </a:p>
        </p:txBody>
      </p:sp>
      <p:sp>
        <p:nvSpPr>
          <p:cNvPr id="3" name="Footer Placeholder 2">
            <a:extLst>
              <a:ext uri="{FF2B5EF4-FFF2-40B4-BE49-F238E27FC236}">
                <a16:creationId xmlns:a16="http://schemas.microsoft.com/office/drawing/2014/main" id="{1B90E0F2-C7D9-E2AF-BE95-ADE1C18FF564}"/>
              </a:ext>
            </a:extLst>
          </p:cNvPr>
          <p:cNvSpPr>
            <a:spLocks noGrp="1"/>
          </p:cNvSpPr>
          <p:nvPr>
            <p:ph type="ftr" sz="quarter" idx="11"/>
          </p:nvPr>
        </p:nvSpPr>
        <p:spPr/>
        <p:txBody>
          <a:bodyPr/>
          <a:lstStyle/>
          <a:p>
            <a:r>
              <a:rPr lang="en-GB"/>
              <a:t>Week 2 - Measurement and Description</a:t>
            </a:r>
          </a:p>
        </p:txBody>
      </p:sp>
      <p:sp>
        <p:nvSpPr>
          <p:cNvPr id="4" name="Slide Number Placeholder 3">
            <a:extLst>
              <a:ext uri="{FF2B5EF4-FFF2-40B4-BE49-F238E27FC236}">
                <a16:creationId xmlns:a16="http://schemas.microsoft.com/office/drawing/2014/main" id="{2E910458-7211-20CE-EAC4-1B95677D64C3}"/>
              </a:ext>
            </a:extLst>
          </p:cNvPr>
          <p:cNvSpPr>
            <a:spLocks noGrp="1"/>
          </p:cNvSpPr>
          <p:nvPr>
            <p:ph type="sldNum" sz="quarter" idx="12"/>
          </p:nvPr>
        </p:nvSpPr>
        <p:spPr/>
        <p:txBody>
          <a:bodyPr/>
          <a:lstStyle/>
          <a:p>
            <a:fld id="{9FAA51BB-2FC0-4DB8-B50E-F52D50E733B6}" type="slidenum">
              <a:rPr lang="en-GB" smtClean="0"/>
              <a:t>15</a:t>
            </a:fld>
            <a:endParaRPr lang="en-GB"/>
          </a:p>
        </p:txBody>
      </p:sp>
    </p:spTree>
    <p:extLst>
      <p:ext uri="{BB962C8B-B14F-4D97-AF65-F5344CB8AC3E}">
        <p14:creationId xmlns:p14="http://schemas.microsoft.com/office/powerpoint/2010/main" val="71727895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raph">
            <a:extLst>
              <a:ext uri="{FF2B5EF4-FFF2-40B4-BE49-F238E27FC236}">
                <a16:creationId xmlns:a16="http://schemas.microsoft.com/office/drawing/2014/main" id="{BB22E9B1-3DC5-42DF-923F-4E8001819F4D}"/>
              </a:ext>
            </a:extLst>
          </p:cNvPr>
          <p:cNvPicPr>
            <a:picLocks noChangeAspect="1"/>
          </p:cNvPicPr>
          <p:nvPr/>
        </p:nvPicPr>
        <p:blipFill rotWithShape="1">
          <a:blip r:embed="rId3"/>
          <a:srcRect t="10824" r="9090" b="7356"/>
          <a:stretch/>
        </p:blipFill>
        <p:spPr>
          <a:xfrm>
            <a:off x="2" y="10"/>
            <a:ext cx="12191695" cy="6857990"/>
          </a:xfrm>
          <a:prstGeom prst="rect">
            <a:avLst/>
          </a:prstGeom>
        </p:spPr>
      </p:pic>
      <p:sp>
        <p:nvSpPr>
          <p:cNvPr id="2" name="Title 1">
            <a:extLst>
              <a:ext uri="{FF2B5EF4-FFF2-40B4-BE49-F238E27FC236}">
                <a16:creationId xmlns:a16="http://schemas.microsoft.com/office/drawing/2014/main" id="{60C4B25A-7A41-4AEA-935C-86980FFB7802}"/>
              </a:ext>
            </a:extLst>
          </p:cNvPr>
          <p:cNvSpPr>
            <a:spLocks noGrp="1"/>
          </p:cNvSpPr>
          <p:nvPr>
            <p:ph type="title"/>
          </p:nvPr>
        </p:nvSpPr>
        <p:spPr/>
        <p:txBody>
          <a:bodyPr vert="horz" lIns="91440" tIns="45720" rIns="91440" bIns="0" rtlCol="0" anchor="b">
            <a:normAutofit/>
          </a:bodyPr>
          <a:lstStyle/>
          <a:p>
            <a:pPr algn="r"/>
            <a:r>
              <a:rPr lang="en-US" sz="4400" dirty="0">
                <a:solidFill>
                  <a:srgbClr val="FFFFFE"/>
                </a:solidFill>
              </a:rPr>
              <a:t>Frequency</a:t>
            </a:r>
          </a:p>
        </p:txBody>
      </p:sp>
      <p:sp>
        <p:nvSpPr>
          <p:cNvPr id="4" name="Text Placeholder 3">
            <a:extLst>
              <a:ext uri="{FF2B5EF4-FFF2-40B4-BE49-F238E27FC236}">
                <a16:creationId xmlns:a16="http://schemas.microsoft.com/office/drawing/2014/main" id="{EA8A8C7F-216B-4C24-84F3-351180DFE941}"/>
              </a:ext>
            </a:extLst>
          </p:cNvPr>
          <p:cNvSpPr>
            <a:spLocks noGrp="1"/>
          </p:cNvSpPr>
          <p:nvPr>
            <p:ph type="body" sz="half" idx="2"/>
          </p:nvPr>
        </p:nvSpPr>
        <p:spPr/>
        <p:txBody>
          <a:bodyPr vert="horz" lIns="91440" tIns="91440" rIns="91440" bIns="91440" rtlCol="0">
            <a:normAutofit/>
          </a:bodyPr>
          <a:lstStyle/>
          <a:p>
            <a:pPr algn="r"/>
            <a:r>
              <a:rPr lang="en-US" sz="1600" dirty="0">
                <a:solidFill>
                  <a:srgbClr val="FFFFFE"/>
                </a:solidFill>
              </a:rPr>
              <a:t>Counts, Percentages, Proportions, Ratios </a:t>
            </a:r>
          </a:p>
        </p:txBody>
      </p:sp>
      <p:sp>
        <p:nvSpPr>
          <p:cNvPr id="3" name="Date Placeholder 2">
            <a:extLst>
              <a:ext uri="{FF2B5EF4-FFF2-40B4-BE49-F238E27FC236}">
                <a16:creationId xmlns:a16="http://schemas.microsoft.com/office/drawing/2014/main" id="{5D2DFC61-516D-0A5E-84BD-B0BC17558779}"/>
              </a:ext>
            </a:extLst>
          </p:cNvPr>
          <p:cNvSpPr>
            <a:spLocks noGrp="1"/>
          </p:cNvSpPr>
          <p:nvPr>
            <p:ph type="dt" sz="half" idx="10"/>
          </p:nvPr>
        </p:nvSpPr>
        <p:spPr/>
        <p:txBody>
          <a:bodyPr/>
          <a:lstStyle/>
          <a:p>
            <a:r>
              <a:rPr lang="en-US"/>
              <a:t>01/10/2024</a:t>
            </a:r>
            <a:endParaRPr lang="en-GB"/>
          </a:p>
        </p:txBody>
      </p:sp>
      <p:sp>
        <p:nvSpPr>
          <p:cNvPr id="5" name="Footer Placeholder 4">
            <a:extLst>
              <a:ext uri="{FF2B5EF4-FFF2-40B4-BE49-F238E27FC236}">
                <a16:creationId xmlns:a16="http://schemas.microsoft.com/office/drawing/2014/main" id="{CC3919F5-40C1-FD51-7148-A4B7D8EDE91B}"/>
              </a:ext>
            </a:extLst>
          </p:cNvPr>
          <p:cNvSpPr>
            <a:spLocks noGrp="1"/>
          </p:cNvSpPr>
          <p:nvPr>
            <p:ph type="ftr" sz="quarter" idx="11"/>
          </p:nvPr>
        </p:nvSpPr>
        <p:spPr/>
        <p:txBody>
          <a:bodyPr/>
          <a:lstStyle/>
          <a:p>
            <a:r>
              <a:rPr lang="en-GB"/>
              <a:t>Week 2 - Measurement and Description</a:t>
            </a:r>
          </a:p>
        </p:txBody>
      </p:sp>
      <p:sp>
        <p:nvSpPr>
          <p:cNvPr id="7" name="Slide Number Placeholder 6">
            <a:extLst>
              <a:ext uri="{FF2B5EF4-FFF2-40B4-BE49-F238E27FC236}">
                <a16:creationId xmlns:a16="http://schemas.microsoft.com/office/drawing/2014/main" id="{89545568-8712-6CEC-973A-53FF9D2AE411}"/>
              </a:ext>
            </a:extLst>
          </p:cNvPr>
          <p:cNvSpPr>
            <a:spLocks noGrp="1"/>
          </p:cNvSpPr>
          <p:nvPr>
            <p:ph type="sldNum" sz="quarter" idx="12"/>
          </p:nvPr>
        </p:nvSpPr>
        <p:spPr/>
        <p:txBody>
          <a:bodyPr/>
          <a:lstStyle/>
          <a:p>
            <a:fld id="{9FAA51BB-2FC0-4DB8-B50E-F52D50E733B6}" type="slidenum">
              <a:rPr lang="en-GB" smtClean="0"/>
              <a:t>16</a:t>
            </a:fld>
            <a:endParaRPr lang="en-GB"/>
          </a:p>
        </p:txBody>
      </p:sp>
    </p:spTree>
    <p:extLst>
      <p:ext uri="{BB962C8B-B14F-4D97-AF65-F5344CB8AC3E}">
        <p14:creationId xmlns:p14="http://schemas.microsoft.com/office/powerpoint/2010/main" val="39921328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733834A-F0F1-4560-9915-A1756951B213}"/>
              </a:ext>
            </a:extLst>
          </p:cNvPr>
          <p:cNvSpPr>
            <a:spLocks noGrp="1"/>
          </p:cNvSpPr>
          <p:nvPr>
            <p:ph type="title"/>
          </p:nvPr>
        </p:nvSpPr>
        <p:spPr/>
        <p:txBody>
          <a:bodyPr/>
          <a:lstStyle/>
          <a:p>
            <a:r>
              <a:rPr lang="en-GB" dirty="0"/>
              <a:t>Frequency distributions</a:t>
            </a:r>
          </a:p>
        </p:txBody>
      </p:sp>
      <p:sp>
        <p:nvSpPr>
          <p:cNvPr id="7" name="Content Placeholder 6">
            <a:extLst>
              <a:ext uri="{FF2B5EF4-FFF2-40B4-BE49-F238E27FC236}">
                <a16:creationId xmlns:a16="http://schemas.microsoft.com/office/drawing/2014/main" id="{139B8748-6F7A-436D-89BA-6FB1FC011C31}"/>
              </a:ext>
            </a:extLst>
          </p:cNvPr>
          <p:cNvSpPr>
            <a:spLocks noGrp="1"/>
          </p:cNvSpPr>
          <p:nvPr>
            <p:ph idx="1"/>
          </p:nvPr>
        </p:nvSpPr>
        <p:spPr/>
        <p:txBody>
          <a:bodyPr>
            <a:normAutofit/>
          </a:bodyPr>
          <a:lstStyle/>
          <a:p>
            <a:r>
              <a:rPr lang="en-GB" sz="2400" dirty="0"/>
              <a:t>the number, percentage, or proportion of those in a sample who fall into each category of a variable</a:t>
            </a:r>
          </a:p>
          <a:p>
            <a:r>
              <a:rPr lang="en-GB" sz="2400" dirty="0"/>
              <a:t>Most useful for describing categorical variables measured at the nominal and (shorter) ordinal levels</a:t>
            </a:r>
          </a:p>
          <a:p>
            <a:r>
              <a:rPr lang="en-GB" sz="2400" dirty="0"/>
              <a:t>Raw frequencies (counts)</a:t>
            </a:r>
          </a:p>
          <a:p>
            <a:r>
              <a:rPr lang="en-GB" sz="2400" dirty="0"/>
              <a:t>Relative (standardised)  frequencies (percentages, proportions, ratios)</a:t>
            </a:r>
          </a:p>
          <a:p>
            <a:endParaRPr lang="en-GB" sz="2400" dirty="0"/>
          </a:p>
        </p:txBody>
      </p:sp>
      <p:sp>
        <p:nvSpPr>
          <p:cNvPr id="2" name="Date Placeholder 1">
            <a:extLst>
              <a:ext uri="{FF2B5EF4-FFF2-40B4-BE49-F238E27FC236}">
                <a16:creationId xmlns:a16="http://schemas.microsoft.com/office/drawing/2014/main" id="{EE5B4F11-FA7C-4032-F517-1225B356DFB5}"/>
              </a:ext>
            </a:extLst>
          </p:cNvPr>
          <p:cNvSpPr>
            <a:spLocks noGrp="1"/>
          </p:cNvSpPr>
          <p:nvPr>
            <p:ph type="dt" sz="half" idx="10"/>
          </p:nvPr>
        </p:nvSpPr>
        <p:spPr/>
        <p:txBody>
          <a:bodyPr/>
          <a:lstStyle/>
          <a:p>
            <a:r>
              <a:rPr lang="en-US"/>
              <a:t>01/10/2024</a:t>
            </a:r>
            <a:endParaRPr lang="en-GB"/>
          </a:p>
        </p:txBody>
      </p:sp>
      <p:sp>
        <p:nvSpPr>
          <p:cNvPr id="3" name="Footer Placeholder 2">
            <a:extLst>
              <a:ext uri="{FF2B5EF4-FFF2-40B4-BE49-F238E27FC236}">
                <a16:creationId xmlns:a16="http://schemas.microsoft.com/office/drawing/2014/main" id="{94010E78-B90A-5160-3340-40504D177F0B}"/>
              </a:ext>
            </a:extLst>
          </p:cNvPr>
          <p:cNvSpPr>
            <a:spLocks noGrp="1"/>
          </p:cNvSpPr>
          <p:nvPr>
            <p:ph type="ftr" sz="quarter" idx="11"/>
          </p:nvPr>
        </p:nvSpPr>
        <p:spPr/>
        <p:txBody>
          <a:bodyPr/>
          <a:lstStyle/>
          <a:p>
            <a:r>
              <a:rPr lang="en-GB"/>
              <a:t>Week 2 - Measurement and Description</a:t>
            </a:r>
            <a:endParaRPr lang="en-GB" dirty="0"/>
          </a:p>
        </p:txBody>
      </p:sp>
      <p:sp>
        <p:nvSpPr>
          <p:cNvPr id="4" name="Slide Number Placeholder 3">
            <a:extLst>
              <a:ext uri="{FF2B5EF4-FFF2-40B4-BE49-F238E27FC236}">
                <a16:creationId xmlns:a16="http://schemas.microsoft.com/office/drawing/2014/main" id="{9D8419C0-5172-7ECC-318A-452FEDC07F1F}"/>
              </a:ext>
            </a:extLst>
          </p:cNvPr>
          <p:cNvSpPr>
            <a:spLocks noGrp="1"/>
          </p:cNvSpPr>
          <p:nvPr>
            <p:ph type="sldNum" sz="quarter" idx="12"/>
          </p:nvPr>
        </p:nvSpPr>
        <p:spPr/>
        <p:txBody>
          <a:bodyPr/>
          <a:lstStyle/>
          <a:p>
            <a:fld id="{9FAA51BB-2FC0-4DB8-B50E-F52D50E733B6}" type="slidenum">
              <a:rPr lang="en-GB" smtClean="0"/>
              <a:pPr/>
              <a:t>17</a:t>
            </a:fld>
            <a:endParaRPr lang="en-GB" dirty="0"/>
          </a:p>
        </p:txBody>
      </p:sp>
    </p:spTree>
    <p:extLst>
      <p:ext uri="{BB962C8B-B14F-4D97-AF65-F5344CB8AC3E}">
        <p14:creationId xmlns:p14="http://schemas.microsoft.com/office/powerpoint/2010/main" val="404271457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3EDB9-6A5F-43C3-88F7-890B3663CE21}"/>
              </a:ext>
            </a:extLst>
          </p:cNvPr>
          <p:cNvSpPr>
            <a:spLocks noGrp="1"/>
          </p:cNvSpPr>
          <p:nvPr>
            <p:ph type="title"/>
          </p:nvPr>
        </p:nvSpPr>
        <p:spPr/>
        <p:txBody>
          <a:bodyPr/>
          <a:lstStyle/>
          <a:p>
            <a:r>
              <a:rPr lang="en-GB" dirty="0"/>
              <a:t>Simple frequency table</a:t>
            </a:r>
          </a:p>
        </p:txBody>
      </p:sp>
      <p:pic>
        <p:nvPicPr>
          <p:cNvPr id="4" name="Picture 3">
            <a:extLst>
              <a:ext uri="{FF2B5EF4-FFF2-40B4-BE49-F238E27FC236}">
                <a16:creationId xmlns:a16="http://schemas.microsoft.com/office/drawing/2014/main" id="{AB260A47-5738-4A07-9338-946F4B6A23DE}"/>
              </a:ext>
            </a:extLst>
          </p:cNvPr>
          <p:cNvPicPr>
            <a:picLocks noChangeAspect="1"/>
          </p:cNvPicPr>
          <p:nvPr/>
        </p:nvPicPr>
        <p:blipFill>
          <a:blip r:embed="rId2"/>
          <a:stretch>
            <a:fillRect/>
          </a:stretch>
        </p:blipFill>
        <p:spPr>
          <a:xfrm>
            <a:off x="1948875" y="1718174"/>
            <a:ext cx="7656672" cy="2400981"/>
          </a:xfrm>
          <a:prstGeom prst="rect">
            <a:avLst/>
          </a:prstGeom>
        </p:spPr>
      </p:pic>
      <p:sp>
        <p:nvSpPr>
          <p:cNvPr id="3" name="Date Placeholder 2">
            <a:extLst>
              <a:ext uri="{FF2B5EF4-FFF2-40B4-BE49-F238E27FC236}">
                <a16:creationId xmlns:a16="http://schemas.microsoft.com/office/drawing/2014/main" id="{E6F56194-32BD-BB8C-2258-CB239EF6DE2F}"/>
              </a:ext>
            </a:extLst>
          </p:cNvPr>
          <p:cNvSpPr>
            <a:spLocks noGrp="1"/>
          </p:cNvSpPr>
          <p:nvPr>
            <p:ph type="dt" sz="half" idx="10"/>
          </p:nvPr>
        </p:nvSpPr>
        <p:spPr/>
        <p:txBody>
          <a:bodyPr/>
          <a:lstStyle/>
          <a:p>
            <a:r>
              <a:rPr lang="en-US"/>
              <a:t>01/10/2024</a:t>
            </a:r>
            <a:endParaRPr lang="en-GB"/>
          </a:p>
        </p:txBody>
      </p:sp>
      <p:sp>
        <p:nvSpPr>
          <p:cNvPr id="5" name="Footer Placeholder 4">
            <a:extLst>
              <a:ext uri="{FF2B5EF4-FFF2-40B4-BE49-F238E27FC236}">
                <a16:creationId xmlns:a16="http://schemas.microsoft.com/office/drawing/2014/main" id="{9D8717BA-64C3-6F4A-C15F-654B802C77B2}"/>
              </a:ext>
            </a:extLst>
          </p:cNvPr>
          <p:cNvSpPr>
            <a:spLocks noGrp="1"/>
          </p:cNvSpPr>
          <p:nvPr>
            <p:ph type="ftr" sz="quarter" idx="11"/>
          </p:nvPr>
        </p:nvSpPr>
        <p:spPr/>
        <p:txBody>
          <a:bodyPr/>
          <a:lstStyle/>
          <a:p>
            <a:r>
              <a:rPr lang="en-GB"/>
              <a:t>Week 2 - Measurement and Description</a:t>
            </a:r>
            <a:endParaRPr lang="en-GB" dirty="0"/>
          </a:p>
        </p:txBody>
      </p:sp>
      <p:sp>
        <p:nvSpPr>
          <p:cNvPr id="6" name="Slide Number Placeholder 5">
            <a:extLst>
              <a:ext uri="{FF2B5EF4-FFF2-40B4-BE49-F238E27FC236}">
                <a16:creationId xmlns:a16="http://schemas.microsoft.com/office/drawing/2014/main" id="{18D26021-F2BC-354F-04C0-9D8B1AE9C8F1}"/>
              </a:ext>
            </a:extLst>
          </p:cNvPr>
          <p:cNvSpPr>
            <a:spLocks noGrp="1"/>
          </p:cNvSpPr>
          <p:nvPr>
            <p:ph type="sldNum" sz="quarter" idx="12"/>
          </p:nvPr>
        </p:nvSpPr>
        <p:spPr/>
        <p:txBody>
          <a:bodyPr/>
          <a:lstStyle/>
          <a:p>
            <a:fld id="{9FAA51BB-2FC0-4DB8-B50E-F52D50E733B6}" type="slidenum">
              <a:rPr lang="en-GB" smtClean="0"/>
              <a:pPr/>
              <a:t>18</a:t>
            </a:fld>
            <a:endParaRPr lang="en-GB" dirty="0"/>
          </a:p>
        </p:txBody>
      </p:sp>
    </p:spTree>
    <p:extLst>
      <p:ext uri="{BB962C8B-B14F-4D97-AF65-F5344CB8AC3E}">
        <p14:creationId xmlns:p14="http://schemas.microsoft.com/office/powerpoint/2010/main" val="372679751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761D7-2296-44CA-ABBE-2AFF9DEAE046}"/>
              </a:ext>
            </a:extLst>
          </p:cNvPr>
          <p:cNvSpPr>
            <a:spLocks noGrp="1"/>
          </p:cNvSpPr>
          <p:nvPr>
            <p:ph type="title"/>
          </p:nvPr>
        </p:nvSpPr>
        <p:spPr/>
        <p:txBody>
          <a:bodyPr/>
          <a:lstStyle/>
          <a:p>
            <a:r>
              <a:rPr lang="en-GB" dirty="0"/>
              <a:t>Simple frequency table</a:t>
            </a:r>
          </a:p>
        </p:txBody>
      </p:sp>
      <p:pic>
        <p:nvPicPr>
          <p:cNvPr id="13" name="Picture 12">
            <a:extLst>
              <a:ext uri="{FF2B5EF4-FFF2-40B4-BE49-F238E27FC236}">
                <a16:creationId xmlns:a16="http://schemas.microsoft.com/office/drawing/2014/main" id="{3BA622EE-976F-46F7-BFF8-B229DD7FCAF7}"/>
              </a:ext>
            </a:extLst>
          </p:cNvPr>
          <p:cNvPicPr>
            <a:picLocks noChangeAspect="1"/>
          </p:cNvPicPr>
          <p:nvPr/>
        </p:nvPicPr>
        <p:blipFill>
          <a:blip r:embed="rId3"/>
          <a:stretch>
            <a:fillRect/>
          </a:stretch>
        </p:blipFill>
        <p:spPr>
          <a:xfrm>
            <a:off x="1948875" y="1718174"/>
            <a:ext cx="7656672" cy="2400981"/>
          </a:xfrm>
          <a:prstGeom prst="rect">
            <a:avLst/>
          </a:prstGeom>
        </p:spPr>
      </p:pic>
      <p:sp>
        <p:nvSpPr>
          <p:cNvPr id="14" name="Oval 13">
            <a:extLst>
              <a:ext uri="{FF2B5EF4-FFF2-40B4-BE49-F238E27FC236}">
                <a16:creationId xmlns:a16="http://schemas.microsoft.com/office/drawing/2014/main" id="{E5D8A5F3-3E9E-42BC-A5F2-2963A3FC4F85}"/>
              </a:ext>
            </a:extLst>
          </p:cNvPr>
          <p:cNvSpPr/>
          <p:nvPr/>
        </p:nvSpPr>
        <p:spPr>
          <a:xfrm>
            <a:off x="7262949" y="2177143"/>
            <a:ext cx="1105988" cy="59026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val 14">
            <a:extLst>
              <a:ext uri="{FF2B5EF4-FFF2-40B4-BE49-F238E27FC236}">
                <a16:creationId xmlns:a16="http://schemas.microsoft.com/office/drawing/2014/main" id="{63082A75-761C-4039-8419-0DD33C62FBEF}"/>
              </a:ext>
            </a:extLst>
          </p:cNvPr>
          <p:cNvSpPr/>
          <p:nvPr/>
        </p:nvSpPr>
        <p:spPr>
          <a:xfrm>
            <a:off x="8464730" y="2177142"/>
            <a:ext cx="914401" cy="59026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7" name="Straight Arrow Connector 16">
            <a:extLst>
              <a:ext uri="{FF2B5EF4-FFF2-40B4-BE49-F238E27FC236}">
                <a16:creationId xmlns:a16="http://schemas.microsoft.com/office/drawing/2014/main" id="{626BBB5B-1452-475A-9241-C6A09F20A70B}"/>
              </a:ext>
            </a:extLst>
          </p:cNvPr>
          <p:cNvCxnSpPr>
            <a:cxnSpLocks/>
            <a:stCxn id="14" idx="3"/>
          </p:cNvCxnSpPr>
          <p:nvPr/>
        </p:nvCxnSpPr>
        <p:spPr>
          <a:xfrm flipH="1">
            <a:off x="1223367" y="2680967"/>
            <a:ext cx="6201550" cy="173693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80EC4E2-3D24-4D65-9059-D14DF8EB8CBB}"/>
              </a:ext>
            </a:extLst>
          </p:cNvPr>
          <p:cNvCxnSpPr>
            <a:cxnSpLocks/>
            <a:stCxn id="15" idx="4"/>
            <a:endCxn id="43" idx="0"/>
          </p:cNvCxnSpPr>
          <p:nvPr/>
        </p:nvCxnSpPr>
        <p:spPr>
          <a:xfrm>
            <a:off x="8921931" y="2767409"/>
            <a:ext cx="1058090" cy="16304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6" name="Oval 35">
            <a:extLst>
              <a:ext uri="{FF2B5EF4-FFF2-40B4-BE49-F238E27FC236}">
                <a16:creationId xmlns:a16="http://schemas.microsoft.com/office/drawing/2014/main" id="{1113D6CD-71FB-4DE0-907D-3512AE56E310}"/>
              </a:ext>
            </a:extLst>
          </p:cNvPr>
          <p:cNvSpPr/>
          <p:nvPr/>
        </p:nvSpPr>
        <p:spPr>
          <a:xfrm>
            <a:off x="7251944" y="3528889"/>
            <a:ext cx="1105988" cy="59026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7" name="Straight Arrow Connector 36">
            <a:extLst>
              <a:ext uri="{FF2B5EF4-FFF2-40B4-BE49-F238E27FC236}">
                <a16:creationId xmlns:a16="http://schemas.microsoft.com/office/drawing/2014/main" id="{2D690533-73E1-468D-97DC-50E52ED5BF12}"/>
              </a:ext>
            </a:extLst>
          </p:cNvPr>
          <p:cNvCxnSpPr>
            <a:cxnSpLocks/>
            <a:stCxn id="36" idx="2"/>
          </p:cNvCxnSpPr>
          <p:nvPr/>
        </p:nvCxnSpPr>
        <p:spPr>
          <a:xfrm flipH="1">
            <a:off x="4414643" y="3824022"/>
            <a:ext cx="2837301" cy="57857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43" name="Picture 42">
            <a:extLst>
              <a:ext uri="{FF2B5EF4-FFF2-40B4-BE49-F238E27FC236}">
                <a16:creationId xmlns:a16="http://schemas.microsoft.com/office/drawing/2014/main" id="{FFFB6BC6-A0AF-443A-B657-C0DE1CED16BD}"/>
              </a:ext>
            </a:extLst>
          </p:cNvPr>
          <p:cNvPicPr>
            <a:picLocks noChangeAspect="1"/>
          </p:cNvPicPr>
          <p:nvPr/>
        </p:nvPicPr>
        <p:blipFill>
          <a:blip r:embed="rId4"/>
          <a:stretch>
            <a:fillRect/>
          </a:stretch>
        </p:blipFill>
        <p:spPr>
          <a:xfrm>
            <a:off x="8464730" y="4397894"/>
            <a:ext cx="3030582" cy="631788"/>
          </a:xfrm>
          <a:prstGeom prst="rect">
            <a:avLst/>
          </a:prstGeom>
        </p:spPr>
      </p:pic>
      <p:pic>
        <p:nvPicPr>
          <p:cNvPr id="45" name="Picture 44">
            <a:extLst>
              <a:ext uri="{FF2B5EF4-FFF2-40B4-BE49-F238E27FC236}">
                <a16:creationId xmlns:a16="http://schemas.microsoft.com/office/drawing/2014/main" id="{2C6FBCBE-661A-44C2-9F22-904B5989A10E}"/>
              </a:ext>
            </a:extLst>
          </p:cNvPr>
          <p:cNvPicPr>
            <a:picLocks noChangeAspect="1"/>
          </p:cNvPicPr>
          <p:nvPr/>
        </p:nvPicPr>
        <p:blipFill>
          <a:blip r:embed="rId5"/>
          <a:stretch>
            <a:fillRect/>
          </a:stretch>
        </p:blipFill>
        <p:spPr>
          <a:xfrm>
            <a:off x="5900339" y="4393088"/>
            <a:ext cx="2233986" cy="631788"/>
          </a:xfrm>
          <a:prstGeom prst="rect">
            <a:avLst/>
          </a:prstGeom>
        </p:spPr>
      </p:pic>
      <p:pic>
        <p:nvPicPr>
          <p:cNvPr id="75" name="Picture 74">
            <a:extLst>
              <a:ext uri="{FF2B5EF4-FFF2-40B4-BE49-F238E27FC236}">
                <a16:creationId xmlns:a16="http://schemas.microsoft.com/office/drawing/2014/main" id="{B58EF6D8-0412-4D1F-B695-4518FC924312}"/>
              </a:ext>
            </a:extLst>
          </p:cNvPr>
          <p:cNvPicPr>
            <a:picLocks noChangeAspect="1"/>
          </p:cNvPicPr>
          <p:nvPr/>
        </p:nvPicPr>
        <p:blipFill>
          <a:blip r:embed="rId6"/>
          <a:stretch>
            <a:fillRect/>
          </a:stretch>
        </p:blipFill>
        <p:spPr>
          <a:xfrm>
            <a:off x="3259351" y="4439610"/>
            <a:ext cx="2310584" cy="585267"/>
          </a:xfrm>
          <a:prstGeom prst="rect">
            <a:avLst/>
          </a:prstGeom>
        </p:spPr>
      </p:pic>
      <p:pic>
        <p:nvPicPr>
          <p:cNvPr id="78" name="Picture 77">
            <a:extLst>
              <a:ext uri="{FF2B5EF4-FFF2-40B4-BE49-F238E27FC236}">
                <a16:creationId xmlns:a16="http://schemas.microsoft.com/office/drawing/2014/main" id="{A8CB85B2-7F20-455C-B167-13A8277EE641}"/>
              </a:ext>
            </a:extLst>
          </p:cNvPr>
          <p:cNvPicPr>
            <a:picLocks noChangeAspect="1"/>
          </p:cNvPicPr>
          <p:nvPr/>
        </p:nvPicPr>
        <p:blipFill>
          <a:blip r:embed="rId7"/>
          <a:stretch>
            <a:fillRect/>
          </a:stretch>
        </p:blipFill>
        <p:spPr>
          <a:xfrm>
            <a:off x="766127" y="4439609"/>
            <a:ext cx="914479" cy="585267"/>
          </a:xfrm>
          <a:prstGeom prst="rect">
            <a:avLst/>
          </a:prstGeom>
        </p:spPr>
      </p:pic>
      <p:pic>
        <p:nvPicPr>
          <p:cNvPr id="80" name="Picture 79">
            <a:extLst>
              <a:ext uri="{FF2B5EF4-FFF2-40B4-BE49-F238E27FC236}">
                <a16:creationId xmlns:a16="http://schemas.microsoft.com/office/drawing/2014/main" id="{5D07AB60-92C3-4969-80FB-20373A2742E5}"/>
              </a:ext>
            </a:extLst>
          </p:cNvPr>
          <p:cNvPicPr>
            <a:picLocks noChangeAspect="1"/>
          </p:cNvPicPr>
          <p:nvPr/>
        </p:nvPicPr>
        <p:blipFill>
          <a:blip r:embed="rId8"/>
          <a:stretch>
            <a:fillRect/>
          </a:stretch>
        </p:blipFill>
        <p:spPr>
          <a:xfrm>
            <a:off x="2012739" y="4460582"/>
            <a:ext cx="914479" cy="585267"/>
          </a:xfrm>
          <a:prstGeom prst="rect">
            <a:avLst/>
          </a:prstGeom>
        </p:spPr>
      </p:pic>
      <p:cxnSp>
        <p:nvCxnSpPr>
          <p:cNvPr id="81" name="Straight Arrow Connector 80">
            <a:extLst>
              <a:ext uri="{FF2B5EF4-FFF2-40B4-BE49-F238E27FC236}">
                <a16:creationId xmlns:a16="http://schemas.microsoft.com/office/drawing/2014/main" id="{6BAEA148-DB4C-4B5A-91C2-783AA0437403}"/>
              </a:ext>
            </a:extLst>
          </p:cNvPr>
          <p:cNvCxnSpPr>
            <a:cxnSpLocks/>
            <a:stCxn id="83" idx="2"/>
            <a:endCxn id="80" idx="0"/>
          </p:cNvCxnSpPr>
          <p:nvPr/>
        </p:nvCxnSpPr>
        <p:spPr>
          <a:xfrm flipH="1">
            <a:off x="2469979" y="3167798"/>
            <a:ext cx="4792970" cy="129278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3" name="Oval 82">
            <a:extLst>
              <a:ext uri="{FF2B5EF4-FFF2-40B4-BE49-F238E27FC236}">
                <a16:creationId xmlns:a16="http://schemas.microsoft.com/office/drawing/2014/main" id="{C068AE12-93EC-48AB-A185-54B334DA9555}"/>
              </a:ext>
            </a:extLst>
          </p:cNvPr>
          <p:cNvSpPr/>
          <p:nvPr/>
        </p:nvSpPr>
        <p:spPr>
          <a:xfrm>
            <a:off x="7262949" y="2872665"/>
            <a:ext cx="1105988" cy="59026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5" name="Picture 94">
            <a:extLst>
              <a:ext uri="{FF2B5EF4-FFF2-40B4-BE49-F238E27FC236}">
                <a16:creationId xmlns:a16="http://schemas.microsoft.com/office/drawing/2014/main" id="{8FE47292-F542-4E58-BCE3-82810F76C744}"/>
              </a:ext>
            </a:extLst>
          </p:cNvPr>
          <p:cNvPicPr>
            <a:picLocks noChangeAspect="1"/>
          </p:cNvPicPr>
          <p:nvPr/>
        </p:nvPicPr>
        <p:blipFill>
          <a:blip r:embed="rId9"/>
          <a:stretch>
            <a:fillRect/>
          </a:stretch>
        </p:blipFill>
        <p:spPr>
          <a:xfrm>
            <a:off x="3827770" y="5116806"/>
            <a:ext cx="1173745" cy="842034"/>
          </a:xfrm>
          <a:prstGeom prst="rect">
            <a:avLst/>
          </a:prstGeom>
        </p:spPr>
      </p:pic>
      <p:sp>
        <p:nvSpPr>
          <p:cNvPr id="3" name="Date Placeholder 2">
            <a:extLst>
              <a:ext uri="{FF2B5EF4-FFF2-40B4-BE49-F238E27FC236}">
                <a16:creationId xmlns:a16="http://schemas.microsoft.com/office/drawing/2014/main" id="{19E8DF0F-7BCA-D19E-0627-189694B5374C}"/>
              </a:ext>
            </a:extLst>
          </p:cNvPr>
          <p:cNvSpPr>
            <a:spLocks noGrp="1"/>
          </p:cNvSpPr>
          <p:nvPr>
            <p:ph type="dt" sz="half" idx="10"/>
          </p:nvPr>
        </p:nvSpPr>
        <p:spPr/>
        <p:txBody>
          <a:bodyPr/>
          <a:lstStyle/>
          <a:p>
            <a:r>
              <a:rPr lang="en-US"/>
              <a:t>01/10/2024</a:t>
            </a:r>
            <a:endParaRPr lang="en-GB"/>
          </a:p>
        </p:txBody>
      </p:sp>
      <p:sp>
        <p:nvSpPr>
          <p:cNvPr id="4" name="Footer Placeholder 3">
            <a:extLst>
              <a:ext uri="{FF2B5EF4-FFF2-40B4-BE49-F238E27FC236}">
                <a16:creationId xmlns:a16="http://schemas.microsoft.com/office/drawing/2014/main" id="{CC2ECC76-9574-934D-522B-829C26D47CFF}"/>
              </a:ext>
            </a:extLst>
          </p:cNvPr>
          <p:cNvSpPr>
            <a:spLocks noGrp="1"/>
          </p:cNvSpPr>
          <p:nvPr>
            <p:ph type="ftr" sz="quarter" idx="11"/>
          </p:nvPr>
        </p:nvSpPr>
        <p:spPr/>
        <p:txBody>
          <a:bodyPr/>
          <a:lstStyle/>
          <a:p>
            <a:r>
              <a:rPr lang="en-GB"/>
              <a:t>Week 2 - Measurement and Description</a:t>
            </a:r>
            <a:endParaRPr lang="en-GB" dirty="0"/>
          </a:p>
        </p:txBody>
      </p:sp>
      <p:sp>
        <p:nvSpPr>
          <p:cNvPr id="5" name="Slide Number Placeholder 4">
            <a:extLst>
              <a:ext uri="{FF2B5EF4-FFF2-40B4-BE49-F238E27FC236}">
                <a16:creationId xmlns:a16="http://schemas.microsoft.com/office/drawing/2014/main" id="{311CEEB0-FB87-2341-3A25-86B792FC503B}"/>
              </a:ext>
            </a:extLst>
          </p:cNvPr>
          <p:cNvSpPr>
            <a:spLocks noGrp="1"/>
          </p:cNvSpPr>
          <p:nvPr>
            <p:ph type="sldNum" sz="quarter" idx="12"/>
          </p:nvPr>
        </p:nvSpPr>
        <p:spPr/>
        <p:txBody>
          <a:bodyPr/>
          <a:lstStyle/>
          <a:p>
            <a:fld id="{9FAA51BB-2FC0-4DB8-B50E-F52D50E733B6}" type="slidenum">
              <a:rPr lang="en-GB" smtClean="0"/>
              <a:pPr/>
              <a:t>19</a:t>
            </a:fld>
            <a:endParaRPr lang="en-GB" dirty="0"/>
          </a:p>
        </p:txBody>
      </p:sp>
    </p:spTree>
    <p:extLst>
      <p:ext uri="{BB962C8B-B14F-4D97-AF65-F5344CB8AC3E}">
        <p14:creationId xmlns:p14="http://schemas.microsoft.com/office/powerpoint/2010/main" val="414956884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4060982-6EE3-A8F1-75FE-C4BDB2FF3CBE}"/>
              </a:ext>
            </a:extLst>
          </p:cNvPr>
          <p:cNvSpPr>
            <a:spLocks noGrp="1"/>
          </p:cNvSpPr>
          <p:nvPr>
            <p:ph type="title"/>
          </p:nvPr>
        </p:nvSpPr>
        <p:spPr/>
        <p:txBody>
          <a:bodyPr/>
          <a:lstStyle/>
          <a:p>
            <a:r>
              <a:rPr lang="en-GB" sz="6000" b="1" dirty="0"/>
              <a:t>Week 2</a:t>
            </a:r>
          </a:p>
        </p:txBody>
      </p:sp>
      <p:sp>
        <p:nvSpPr>
          <p:cNvPr id="7" name="Text Placeholder 6">
            <a:extLst>
              <a:ext uri="{FF2B5EF4-FFF2-40B4-BE49-F238E27FC236}">
                <a16:creationId xmlns:a16="http://schemas.microsoft.com/office/drawing/2014/main" id="{E112B5B6-7C9E-9DE5-8D2C-13D42F1FBB68}"/>
              </a:ext>
            </a:extLst>
          </p:cNvPr>
          <p:cNvSpPr>
            <a:spLocks noGrp="1"/>
          </p:cNvSpPr>
          <p:nvPr>
            <p:ph type="body" sz="half" idx="2"/>
          </p:nvPr>
        </p:nvSpPr>
        <p:spPr/>
        <p:txBody>
          <a:bodyPr>
            <a:normAutofit/>
          </a:bodyPr>
          <a:lstStyle/>
          <a:p>
            <a:r>
              <a:rPr lang="en-GB" sz="3600" dirty="0"/>
              <a:t>Measurement and Description</a:t>
            </a:r>
          </a:p>
        </p:txBody>
      </p:sp>
      <p:sp>
        <p:nvSpPr>
          <p:cNvPr id="3" name="Date Placeholder 2">
            <a:extLst>
              <a:ext uri="{FF2B5EF4-FFF2-40B4-BE49-F238E27FC236}">
                <a16:creationId xmlns:a16="http://schemas.microsoft.com/office/drawing/2014/main" id="{746383FB-FAD5-ACBF-8362-99A44C5BACCD}"/>
              </a:ext>
            </a:extLst>
          </p:cNvPr>
          <p:cNvSpPr>
            <a:spLocks noGrp="1"/>
          </p:cNvSpPr>
          <p:nvPr>
            <p:ph type="dt" sz="half" idx="10"/>
          </p:nvPr>
        </p:nvSpPr>
        <p:spPr/>
        <p:txBody>
          <a:bodyPr/>
          <a:lstStyle/>
          <a:p>
            <a:r>
              <a:rPr lang="en-US"/>
              <a:t>01/10/2024</a:t>
            </a:r>
            <a:endParaRPr lang="en-GB"/>
          </a:p>
        </p:txBody>
      </p:sp>
      <p:sp>
        <p:nvSpPr>
          <p:cNvPr id="4" name="Footer Placeholder 3">
            <a:extLst>
              <a:ext uri="{FF2B5EF4-FFF2-40B4-BE49-F238E27FC236}">
                <a16:creationId xmlns:a16="http://schemas.microsoft.com/office/drawing/2014/main" id="{EC4BC908-4805-889D-BE4F-455E3A449AA4}"/>
              </a:ext>
            </a:extLst>
          </p:cNvPr>
          <p:cNvSpPr>
            <a:spLocks noGrp="1"/>
          </p:cNvSpPr>
          <p:nvPr>
            <p:ph type="ftr" sz="quarter" idx="11"/>
          </p:nvPr>
        </p:nvSpPr>
        <p:spPr/>
        <p:txBody>
          <a:bodyPr/>
          <a:lstStyle/>
          <a:p>
            <a:r>
              <a:rPr lang="en-GB"/>
              <a:t>Week 2 - Measurement and Description</a:t>
            </a:r>
          </a:p>
        </p:txBody>
      </p:sp>
      <p:sp>
        <p:nvSpPr>
          <p:cNvPr id="5" name="Slide Number Placeholder 4">
            <a:extLst>
              <a:ext uri="{FF2B5EF4-FFF2-40B4-BE49-F238E27FC236}">
                <a16:creationId xmlns:a16="http://schemas.microsoft.com/office/drawing/2014/main" id="{9E2F49CC-8A5A-2FB3-FD34-139202D1D593}"/>
              </a:ext>
            </a:extLst>
          </p:cNvPr>
          <p:cNvSpPr>
            <a:spLocks noGrp="1"/>
          </p:cNvSpPr>
          <p:nvPr>
            <p:ph type="sldNum" sz="quarter" idx="12"/>
          </p:nvPr>
        </p:nvSpPr>
        <p:spPr/>
        <p:txBody>
          <a:bodyPr/>
          <a:lstStyle/>
          <a:p>
            <a:fld id="{9FAA51BB-2FC0-4DB8-B50E-F52D50E733B6}" type="slidenum">
              <a:rPr lang="en-GB" smtClean="0"/>
              <a:t>2</a:t>
            </a:fld>
            <a:endParaRPr lang="en-GB"/>
          </a:p>
        </p:txBody>
      </p:sp>
    </p:spTree>
    <p:extLst>
      <p:ext uri="{BB962C8B-B14F-4D97-AF65-F5344CB8AC3E}">
        <p14:creationId xmlns:p14="http://schemas.microsoft.com/office/powerpoint/2010/main" val="381445919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3EDB9-6A5F-43C3-88F7-890B3663CE21}"/>
              </a:ext>
            </a:extLst>
          </p:cNvPr>
          <p:cNvSpPr>
            <a:spLocks noGrp="1"/>
          </p:cNvSpPr>
          <p:nvPr>
            <p:ph type="title"/>
          </p:nvPr>
        </p:nvSpPr>
        <p:spPr/>
        <p:txBody>
          <a:bodyPr/>
          <a:lstStyle/>
          <a:p>
            <a:r>
              <a:rPr lang="en-GB" dirty="0"/>
              <a:t>Simple frequency table</a:t>
            </a:r>
          </a:p>
        </p:txBody>
      </p:sp>
      <p:pic>
        <p:nvPicPr>
          <p:cNvPr id="4" name="Picture 3">
            <a:extLst>
              <a:ext uri="{FF2B5EF4-FFF2-40B4-BE49-F238E27FC236}">
                <a16:creationId xmlns:a16="http://schemas.microsoft.com/office/drawing/2014/main" id="{AB260A47-5738-4A07-9338-946F4B6A23DE}"/>
              </a:ext>
            </a:extLst>
          </p:cNvPr>
          <p:cNvPicPr>
            <a:picLocks noChangeAspect="1"/>
          </p:cNvPicPr>
          <p:nvPr/>
        </p:nvPicPr>
        <p:blipFill>
          <a:blip r:embed="rId3"/>
          <a:stretch>
            <a:fillRect/>
          </a:stretch>
        </p:blipFill>
        <p:spPr>
          <a:xfrm>
            <a:off x="1948875" y="1718174"/>
            <a:ext cx="7656672" cy="2400981"/>
          </a:xfrm>
          <a:prstGeom prst="rect">
            <a:avLst/>
          </a:prstGeom>
        </p:spPr>
      </p:pic>
      <p:pic>
        <p:nvPicPr>
          <p:cNvPr id="5" name="Picture 4">
            <a:extLst>
              <a:ext uri="{FF2B5EF4-FFF2-40B4-BE49-F238E27FC236}">
                <a16:creationId xmlns:a16="http://schemas.microsoft.com/office/drawing/2014/main" id="{CF1ABB3C-5B40-435E-9E4D-2C5C37439C7C}"/>
              </a:ext>
            </a:extLst>
          </p:cNvPr>
          <p:cNvPicPr>
            <a:picLocks noChangeAspect="1"/>
          </p:cNvPicPr>
          <p:nvPr/>
        </p:nvPicPr>
        <p:blipFill>
          <a:blip r:embed="rId4"/>
          <a:stretch>
            <a:fillRect/>
          </a:stretch>
        </p:blipFill>
        <p:spPr>
          <a:xfrm>
            <a:off x="1948875" y="4724878"/>
            <a:ext cx="1700931" cy="768163"/>
          </a:xfrm>
          <a:prstGeom prst="rect">
            <a:avLst/>
          </a:prstGeom>
        </p:spPr>
      </p:pic>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B294C2B2-7C6C-412E-876F-6DD5A4C772FC}"/>
                  </a:ext>
                </a:extLst>
              </p:cNvPr>
              <p:cNvSpPr txBox="1"/>
              <p:nvPr/>
            </p:nvSpPr>
            <p:spPr>
              <a:xfrm>
                <a:off x="3886200" y="4410024"/>
                <a:ext cx="5719347" cy="642035"/>
              </a:xfrm>
              <a:prstGeom prst="rect">
                <a:avLst/>
              </a:prstGeom>
              <a:solidFill>
                <a:schemeClr val="bg1"/>
              </a:solid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GB" b="0" i="1" smtClean="0">
                          <a:latin typeface="Cambria Math" panose="02040503050406030204" pitchFamily="18" charset="0"/>
                        </a:rPr>
                        <m:t>𝑅𝑎𝑡𝑖𝑜</m:t>
                      </m:r>
                      <m:r>
                        <a:rPr lang="en-GB" b="0" i="1" smtClean="0">
                          <a:latin typeface="Cambria Math" panose="02040503050406030204" pitchFamily="18" charset="0"/>
                        </a:rPr>
                        <m:t> </m:t>
                      </m:r>
                      <m:r>
                        <a:rPr lang="en-GB" b="0" i="1" smtClean="0">
                          <a:latin typeface="Cambria Math" panose="02040503050406030204" pitchFamily="18" charset="0"/>
                        </a:rPr>
                        <m:t>𝑜𝑓</m:t>
                      </m:r>
                      <m:r>
                        <a:rPr lang="en-GB" b="0" i="1" smtClean="0">
                          <a:latin typeface="Cambria Math" panose="02040503050406030204" pitchFamily="18" charset="0"/>
                        </a:rPr>
                        <m:t> </m:t>
                      </m:r>
                      <m:r>
                        <m:rPr>
                          <m:nor/>
                        </m:rPr>
                        <a:rPr lang="en-GB" b="0" i="0" smtClean="0">
                          <a:latin typeface="Cambria Math" panose="02040503050406030204" pitchFamily="18" charset="0"/>
                        </a:rPr>
                        <m:t>leavers</m:t>
                      </m:r>
                      <m:r>
                        <a:rPr lang="en-GB" b="0" i="1" smtClean="0">
                          <a:latin typeface="Cambria Math" panose="02040503050406030204" pitchFamily="18" charset="0"/>
                        </a:rPr>
                        <m:t> </m:t>
                      </m:r>
                      <m:r>
                        <a:rPr lang="en-GB" b="0" i="1" smtClean="0">
                          <a:latin typeface="Cambria Math" panose="02040503050406030204" pitchFamily="18" charset="0"/>
                        </a:rPr>
                        <m:t>𝑡𝑜</m:t>
                      </m:r>
                      <m:r>
                        <a:rPr lang="en-GB" b="0" i="1" smtClean="0">
                          <a:latin typeface="Cambria Math" panose="02040503050406030204" pitchFamily="18" charset="0"/>
                        </a:rPr>
                        <m:t> </m:t>
                      </m:r>
                      <m:r>
                        <m:rPr>
                          <m:nor/>
                        </m:rPr>
                        <a:rPr lang="en-GB" b="0" i="0" smtClean="0">
                          <a:latin typeface="Cambria Math" panose="02040503050406030204" pitchFamily="18" charset="0"/>
                        </a:rPr>
                        <m:t>remainers</m:t>
                      </m:r>
                      <m:r>
                        <a:rPr lang="en-GB" b="0" i="1" smtClean="0">
                          <a:latin typeface="Cambria Math" panose="02040503050406030204" pitchFamily="18" charset="0"/>
                        </a:rPr>
                        <m:t> =</m:t>
                      </m:r>
                      <m:f>
                        <m:fPr>
                          <m:ctrlPr>
                            <a:rPr lang="en-GB" b="0" i="1" smtClean="0">
                              <a:latin typeface="Cambria Math" panose="02040503050406030204" pitchFamily="18" charset="0"/>
                            </a:rPr>
                          </m:ctrlPr>
                        </m:fPr>
                        <m:num>
                          <m:r>
                            <a:rPr lang="en-GB" b="0" i="1" smtClean="0">
                              <a:latin typeface="Cambria Math" panose="02040503050406030204" pitchFamily="18" charset="0"/>
                            </a:rPr>
                            <m:t>14,224</m:t>
                          </m:r>
                        </m:num>
                        <m:den>
                          <m:r>
                            <a:rPr lang="en-GB" b="0" i="1" smtClean="0">
                              <a:latin typeface="Cambria Math" panose="02040503050406030204" pitchFamily="18" charset="0"/>
                            </a:rPr>
                            <m:t>20,048</m:t>
                          </m:r>
                        </m:den>
                      </m:f>
                      <m:r>
                        <a:rPr lang="en-GB" b="0" i="1" smtClean="0">
                          <a:latin typeface="Cambria Math" panose="02040503050406030204" pitchFamily="18" charset="0"/>
                        </a:rPr>
                        <m:t>=0.71</m:t>
                      </m:r>
                    </m:oMath>
                  </m:oMathPara>
                </a14:m>
                <a:endParaRPr lang="en-GB" dirty="0"/>
              </a:p>
            </p:txBody>
          </p:sp>
        </mc:Choice>
        <mc:Fallback xmlns="">
          <p:sp>
            <p:nvSpPr>
              <p:cNvPr id="3" name="TextBox 2">
                <a:extLst>
                  <a:ext uri="{FF2B5EF4-FFF2-40B4-BE49-F238E27FC236}">
                    <a16:creationId xmlns:a16="http://schemas.microsoft.com/office/drawing/2014/main" id="{B294C2B2-7C6C-412E-876F-6DD5A4C772FC}"/>
                  </a:ext>
                </a:extLst>
              </p:cNvPr>
              <p:cNvSpPr txBox="1">
                <a:spLocks noRot="1" noChangeAspect="1" noMove="1" noResize="1" noEditPoints="1" noAdjustHandles="1" noChangeArrowheads="1" noChangeShapeType="1" noTextEdit="1"/>
              </p:cNvSpPr>
              <p:nvPr/>
            </p:nvSpPr>
            <p:spPr>
              <a:xfrm>
                <a:off x="3886200" y="4410024"/>
                <a:ext cx="5719347" cy="642035"/>
              </a:xfrm>
              <a:prstGeom prst="rect">
                <a:avLst/>
              </a:prstGeom>
              <a:blipFill>
                <a:blip r:embed="rId5"/>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E0395364-9281-4DAD-BDF3-4A1DEAE97EFA}"/>
                  </a:ext>
                </a:extLst>
              </p:cNvPr>
              <p:cNvSpPr txBox="1"/>
              <p:nvPr/>
            </p:nvSpPr>
            <p:spPr>
              <a:xfrm>
                <a:off x="3886199" y="5172024"/>
                <a:ext cx="5719347" cy="642035"/>
              </a:xfrm>
              <a:prstGeom prst="rect">
                <a:avLst/>
              </a:prstGeom>
              <a:solidFill>
                <a:schemeClr val="bg1"/>
              </a:solid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GB" b="0" i="1" smtClean="0">
                          <a:latin typeface="Cambria Math" panose="02040503050406030204" pitchFamily="18" charset="0"/>
                        </a:rPr>
                        <m:t>𝑅𝑎𝑡𝑖𝑜</m:t>
                      </m:r>
                      <m:r>
                        <a:rPr lang="en-GB" b="0" i="1" smtClean="0">
                          <a:latin typeface="Cambria Math" panose="02040503050406030204" pitchFamily="18" charset="0"/>
                        </a:rPr>
                        <m:t> </m:t>
                      </m:r>
                      <m:r>
                        <a:rPr lang="en-GB" b="0" i="1" smtClean="0">
                          <a:latin typeface="Cambria Math" panose="02040503050406030204" pitchFamily="18" charset="0"/>
                        </a:rPr>
                        <m:t>𝑜𝑓</m:t>
                      </m:r>
                      <m:r>
                        <a:rPr lang="en-GB" b="0" i="1" smtClean="0">
                          <a:latin typeface="Cambria Math" panose="02040503050406030204" pitchFamily="18" charset="0"/>
                        </a:rPr>
                        <m:t> </m:t>
                      </m:r>
                      <m:r>
                        <m:rPr>
                          <m:nor/>
                        </m:rPr>
                        <a:rPr lang="en-GB" b="0" i="0" smtClean="0">
                          <a:latin typeface="Cambria Math" panose="02040503050406030204" pitchFamily="18" charset="0"/>
                        </a:rPr>
                        <m:t>remainers</m:t>
                      </m:r>
                      <m:r>
                        <a:rPr lang="en-GB" b="0" i="1" smtClean="0">
                          <a:latin typeface="Cambria Math" panose="02040503050406030204" pitchFamily="18" charset="0"/>
                        </a:rPr>
                        <m:t> </m:t>
                      </m:r>
                      <m:r>
                        <a:rPr lang="en-GB" b="0" i="1" smtClean="0">
                          <a:latin typeface="Cambria Math" panose="02040503050406030204" pitchFamily="18" charset="0"/>
                        </a:rPr>
                        <m:t>𝑡𝑜</m:t>
                      </m:r>
                      <m:r>
                        <a:rPr lang="en-GB" b="0" i="1" smtClean="0">
                          <a:latin typeface="Cambria Math" panose="02040503050406030204" pitchFamily="18" charset="0"/>
                        </a:rPr>
                        <m:t> </m:t>
                      </m:r>
                      <m:r>
                        <m:rPr>
                          <m:nor/>
                        </m:rPr>
                        <a:rPr lang="en-GB" b="0" i="0" smtClean="0">
                          <a:latin typeface="Cambria Math" panose="02040503050406030204" pitchFamily="18" charset="0"/>
                        </a:rPr>
                        <m:t>leavers</m:t>
                      </m:r>
                      <m:r>
                        <a:rPr lang="en-GB" b="0" i="1" smtClean="0">
                          <a:latin typeface="Cambria Math" panose="02040503050406030204" pitchFamily="18" charset="0"/>
                        </a:rPr>
                        <m:t> =</m:t>
                      </m:r>
                      <m:f>
                        <m:fPr>
                          <m:ctrlPr>
                            <a:rPr lang="en-GB" b="0" i="1" smtClean="0">
                              <a:latin typeface="Cambria Math" panose="02040503050406030204" pitchFamily="18" charset="0"/>
                            </a:rPr>
                          </m:ctrlPr>
                        </m:fPr>
                        <m:num>
                          <m:r>
                            <a:rPr lang="en-GB" b="0" i="1" smtClean="0">
                              <a:latin typeface="Cambria Math" panose="02040503050406030204" pitchFamily="18" charset="0"/>
                            </a:rPr>
                            <m:t>20,048</m:t>
                          </m:r>
                        </m:num>
                        <m:den>
                          <m:r>
                            <a:rPr lang="en-GB" b="0" i="1" smtClean="0">
                              <a:latin typeface="Cambria Math" panose="02040503050406030204" pitchFamily="18" charset="0"/>
                            </a:rPr>
                            <m:t>14,224</m:t>
                          </m:r>
                        </m:den>
                      </m:f>
                      <m:r>
                        <a:rPr lang="en-GB" b="0" i="1" smtClean="0">
                          <a:latin typeface="Cambria Math" panose="02040503050406030204" pitchFamily="18" charset="0"/>
                        </a:rPr>
                        <m:t>=1.41</m:t>
                      </m:r>
                    </m:oMath>
                  </m:oMathPara>
                </a14:m>
                <a:endParaRPr lang="en-GB" dirty="0"/>
              </a:p>
            </p:txBody>
          </p:sp>
        </mc:Choice>
        <mc:Fallback xmlns="">
          <p:sp>
            <p:nvSpPr>
              <p:cNvPr id="6" name="TextBox 5">
                <a:extLst>
                  <a:ext uri="{FF2B5EF4-FFF2-40B4-BE49-F238E27FC236}">
                    <a16:creationId xmlns:a16="http://schemas.microsoft.com/office/drawing/2014/main" id="{E0395364-9281-4DAD-BDF3-4A1DEAE97EFA}"/>
                  </a:ext>
                </a:extLst>
              </p:cNvPr>
              <p:cNvSpPr txBox="1">
                <a:spLocks noRot="1" noChangeAspect="1" noMove="1" noResize="1" noEditPoints="1" noAdjustHandles="1" noChangeArrowheads="1" noChangeShapeType="1" noTextEdit="1"/>
              </p:cNvSpPr>
              <p:nvPr/>
            </p:nvSpPr>
            <p:spPr>
              <a:xfrm>
                <a:off x="3886199" y="5172024"/>
                <a:ext cx="5719347" cy="642035"/>
              </a:xfrm>
              <a:prstGeom prst="rect">
                <a:avLst/>
              </a:prstGeom>
              <a:blipFill>
                <a:blip r:embed="rId6"/>
                <a:stretch>
                  <a:fillRect/>
                </a:stretch>
              </a:blipFill>
            </p:spPr>
            <p:txBody>
              <a:bodyPr/>
              <a:lstStyle/>
              <a:p>
                <a:r>
                  <a:rPr lang="en-GB">
                    <a:noFill/>
                  </a:rPr>
                  <a:t> </a:t>
                </a:r>
              </a:p>
            </p:txBody>
          </p:sp>
        </mc:Fallback>
      </mc:AlternateContent>
      <p:sp>
        <p:nvSpPr>
          <p:cNvPr id="7" name="Date Placeholder 6">
            <a:extLst>
              <a:ext uri="{FF2B5EF4-FFF2-40B4-BE49-F238E27FC236}">
                <a16:creationId xmlns:a16="http://schemas.microsoft.com/office/drawing/2014/main" id="{2C4E6CC6-2178-08AC-8719-4C743B6F83E0}"/>
              </a:ext>
            </a:extLst>
          </p:cNvPr>
          <p:cNvSpPr>
            <a:spLocks noGrp="1"/>
          </p:cNvSpPr>
          <p:nvPr>
            <p:ph type="dt" sz="half" idx="10"/>
          </p:nvPr>
        </p:nvSpPr>
        <p:spPr/>
        <p:txBody>
          <a:bodyPr/>
          <a:lstStyle/>
          <a:p>
            <a:r>
              <a:rPr lang="en-US"/>
              <a:t>01/10/2024</a:t>
            </a:r>
            <a:endParaRPr lang="en-GB"/>
          </a:p>
        </p:txBody>
      </p:sp>
      <p:sp>
        <p:nvSpPr>
          <p:cNvPr id="8" name="Footer Placeholder 7">
            <a:extLst>
              <a:ext uri="{FF2B5EF4-FFF2-40B4-BE49-F238E27FC236}">
                <a16:creationId xmlns:a16="http://schemas.microsoft.com/office/drawing/2014/main" id="{A5A36ECE-1A7C-BB74-E26D-5F39E8879877}"/>
              </a:ext>
            </a:extLst>
          </p:cNvPr>
          <p:cNvSpPr>
            <a:spLocks noGrp="1"/>
          </p:cNvSpPr>
          <p:nvPr>
            <p:ph type="ftr" sz="quarter" idx="11"/>
          </p:nvPr>
        </p:nvSpPr>
        <p:spPr/>
        <p:txBody>
          <a:bodyPr/>
          <a:lstStyle/>
          <a:p>
            <a:r>
              <a:rPr lang="en-GB"/>
              <a:t>Week 2 - Measurement and Description</a:t>
            </a:r>
            <a:endParaRPr lang="en-GB" dirty="0"/>
          </a:p>
        </p:txBody>
      </p:sp>
      <p:sp>
        <p:nvSpPr>
          <p:cNvPr id="9" name="Slide Number Placeholder 8">
            <a:extLst>
              <a:ext uri="{FF2B5EF4-FFF2-40B4-BE49-F238E27FC236}">
                <a16:creationId xmlns:a16="http://schemas.microsoft.com/office/drawing/2014/main" id="{F51B286F-2AA5-13F3-A016-6C1FF5AE65A3}"/>
              </a:ext>
            </a:extLst>
          </p:cNvPr>
          <p:cNvSpPr>
            <a:spLocks noGrp="1"/>
          </p:cNvSpPr>
          <p:nvPr>
            <p:ph type="sldNum" sz="quarter" idx="12"/>
          </p:nvPr>
        </p:nvSpPr>
        <p:spPr/>
        <p:txBody>
          <a:bodyPr/>
          <a:lstStyle/>
          <a:p>
            <a:fld id="{9FAA51BB-2FC0-4DB8-B50E-F52D50E733B6}" type="slidenum">
              <a:rPr lang="en-GB" smtClean="0"/>
              <a:pPr/>
              <a:t>20</a:t>
            </a:fld>
            <a:endParaRPr lang="en-GB" dirty="0"/>
          </a:p>
        </p:txBody>
      </p:sp>
    </p:spTree>
    <p:extLst>
      <p:ext uri="{BB962C8B-B14F-4D97-AF65-F5344CB8AC3E}">
        <p14:creationId xmlns:p14="http://schemas.microsoft.com/office/powerpoint/2010/main" val="307684008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927743-1C9F-44FE-8058-93C7AD8886DF}"/>
              </a:ext>
            </a:extLst>
          </p:cNvPr>
          <p:cNvSpPr>
            <a:spLocks noGrp="1"/>
          </p:cNvSpPr>
          <p:nvPr>
            <p:ph type="title"/>
          </p:nvPr>
        </p:nvSpPr>
        <p:spPr/>
        <p:txBody>
          <a:bodyPr/>
          <a:lstStyle/>
          <a:p>
            <a:r>
              <a:rPr lang="en-GB" dirty="0"/>
              <a:t>Question:</a:t>
            </a:r>
          </a:p>
        </p:txBody>
      </p:sp>
      <p:pic>
        <p:nvPicPr>
          <p:cNvPr id="7" name="Picture 6">
            <a:extLst>
              <a:ext uri="{FF2B5EF4-FFF2-40B4-BE49-F238E27FC236}">
                <a16:creationId xmlns:a16="http://schemas.microsoft.com/office/drawing/2014/main" id="{9F4FE492-1C0A-4E3D-8D9D-ABED65B3F6B5}"/>
              </a:ext>
            </a:extLst>
          </p:cNvPr>
          <p:cNvPicPr>
            <a:picLocks noChangeAspect="1"/>
          </p:cNvPicPr>
          <p:nvPr/>
        </p:nvPicPr>
        <p:blipFill>
          <a:blip r:embed="rId2"/>
          <a:stretch>
            <a:fillRect/>
          </a:stretch>
        </p:blipFill>
        <p:spPr>
          <a:xfrm>
            <a:off x="1223961" y="1633537"/>
            <a:ext cx="7820979" cy="3640044"/>
          </a:xfrm>
          <a:prstGeom prst="rect">
            <a:avLst/>
          </a:prstGeom>
        </p:spPr>
      </p:pic>
      <p:sp>
        <p:nvSpPr>
          <p:cNvPr id="9" name="TextBox 8">
            <a:extLst>
              <a:ext uri="{FF2B5EF4-FFF2-40B4-BE49-F238E27FC236}">
                <a16:creationId xmlns:a16="http://schemas.microsoft.com/office/drawing/2014/main" id="{5598A5D3-C626-482C-A7CE-36C7F9053E38}"/>
              </a:ext>
            </a:extLst>
          </p:cNvPr>
          <p:cNvSpPr txBox="1"/>
          <p:nvPr/>
        </p:nvSpPr>
        <p:spPr>
          <a:xfrm>
            <a:off x="1223961" y="5356860"/>
            <a:ext cx="8819198" cy="400110"/>
          </a:xfrm>
          <a:prstGeom prst="rect">
            <a:avLst/>
          </a:prstGeom>
          <a:solidFill>
            <a:schemeClr val="bg1"/>
          </a:solidFill>
        </p:spPr>
        <p:txBody>
          <a:bodyPr wrap="square" rtlCol="0">
            <a:spAutoFit/>
          </a:bodyPr>
          <a:lstStyle/>
          <a:p>
            <a:r>
              <a:rPr lang="en-GB" sz="2000" dirty="0"/>
              <a:t>What is the ratio of singles to married respondents in the dataset?</a:t>
            </a:r>
          </a:p>
        </p:txBody>
      </p:sp>
      <p:sp>
        <p:nvSpPr>
          <p:cNvPr id="3" name="Date Placeholder 2">
            <a:extLst>
              <a:ext uri="{FF2B5EF4-FFF2-40B4-BE49-F238E27FC236}">
                <a16:creationId xmlns:a16="http://schemas.microsoft.com/office/drawing/2014/main" id="{819DDC67-233E-0E29-8D6F-BFE8C41F4AA0}"/>
              </a:ext>
            </a:extLst>
          </p:cNvPr>
          <p:cNvSpPr>
            <a:spLocks noGrp="1"/>
          </p:cNvSpPr>
          <p:nvPr>
            <p:ph type="dt" sz="half" idx="10"/>
          </p:nvPr>
        </p:nvSpPr>
        <p:spPr/>
        <p:txBody>
          <a:bodyPr/>
          <a:lstStyle/>
          <a:p>
            <a:r>
              <a:rPr lang="en-US"/>
              <a:t>01/10/2024</a:t>
            </a:r>
            <a:endParaRPr lang="en-GB"/>
          </a:p>
        </p:txBody>
      </p:sp>
      <p:sp>
        <p:nvSpPr>
          <p:cNvPr id="4" name="Footer Placeholder 3">
            <a:extLst>
              <a:ext uri="{FF2B5EF4-FFF2-40B4-BE49-F238E27FC236}">
                <a16:creationId xmlns:a16="http://schemas.microsoft.com/office/drawing/2014/main" id="{98B69BD4-D6A1-2FFC-6398-D19CBDA01D09}"/>
              </a:ext>
            </a:extLst>
          </p:cNvPr>
          <p:cNvSpPr>
            <a:spLocks noGrp="1"/>
          </p:cNvSpPr>
          <p:nvPr>
            <p:ph type="ftr" sz="quarter" idx="11"/>
          </p:nvPr>
        </p:nvSpPr>
        <p:spPr/>
        <p:txBody>
          <a:bodyPr/>
          <a:lstStyle/>
          <a:p>
            <a:r>
              <a:rPr lang="en-GB"/>
              <a:t>Week 2 - Measurement and Description</a:t>
            </a:r>
            <a:endParaRPr lang="en-GB" dirty="0"/>
          </a:p>
        </p:txBody>
      </p:sp>
      <p:sp>
        <p:nvSpPr>
          <p:cNvPr id="5" name="Slide Number Placeholder 4">
            <a:extLst>
              <a:ext uri="{FF2B5EF4-FFF2-40B4-BE49-F238E27FC236}">
                <a16:creationId xmlns:a16="http://schemas.microsoft.com/office/drawing/2014/main" id="{C938F03E-0773-58D9-32F8-48AA2AAD991B}"/>
              </a:ext>
            </a:extLst>
          </p:cNvPr>
          <p:cNvSpPr>
            <a:spLocks noGrp="1"/>
          </p:cNvSpPr>
          <p:nvPr>
            <p:ph type="sldNum" sz="quarter" idx="12"/>
          </p:nvPr>
        </p:nvSpPr>
        <p:spPr/>
        <p:txBody>
          <a:bodyPr/>
          <a:lstStyle/>
          <a:p>
            <a:fld id="{9FAA51BB-2FC0-4DB8-B50E-F52D50E733B6}" type="slidenum">
              <a:rPr lang="en-GB" smtClean="0"/>
              <a:pPr/>
              <a:t>21</a:t>
            </a:fld>
            <a:endParaRPr lang="en-GB" dirty="0"/>
          </a:p>
        </p:txBody>
      </p:sp>
    </p:spTree>
    <p:extLst>
      <p:ext uri="{BB962C8B-B14F-4D97-AF65-F5344CB8AC3E}">
        <p14:creationId xmlns:p14="http://schemas.microsoft.com/office/powerpoint/2010/main" val="427189922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927743-1C9F-44FE-8058-93C7AD8886DF}"/>
              </a:ext>
            </a:extLst>
          </p:cNvPr>
          <p:cNvSpPr>
            <a:spLocks noGrp="1"/>
          </p:cNvSpPr>
          <p:nvPr>
            <p:ph type="title"/>
          </p:nvPr>
        </p:nvSpPr>
        <p:spPr/>
        <p:txBody>
          <a:bodyPr/>
          <a:lstStyle/>
          <a:p>
            <a:r>
              <a:rPr lang="en-GB" dirty="0"/>
              <a:t>Summary frequency table</a:t>
            </a:r>
          </a:p>
        </p:txBody>
      </p:sp>
      <p:pic>
        <p:nvPicPr>
          <p:cNvPr id="4" name="Picture 3">
            <a:extLst>
              <a:ext uri="{FF2B5EF4-FFF2-40B4-BE49-F238E27FC236}">
                <a16:creationId xmlns:a16="http://schemas.microsoft.com/office/drawing/2014/main" id="{947999C3-5C40-468A-A76A-1500E262D266}"/>
              </a:ext>
            </a:extLst>
          </p:cNvPr>
          <p:cNvPicPr>
            <a:picLocks noChangeAspect="1"/>
          </p:cNvPicPr>
          <p:nvPr/>
        </p:nvPicPr>
        <p:blipFill>
          <a:blip r:embed="rId2"/>
          <a:stretch>
            <a:fillRect/>
          </a:stretch>
        </p:blipFill>
        <p:spPr>
          <a:xfrm>
            <a:off x="1130270" y="1644014"/>
            <a:ext cx="6080427" cy="4257475"/>
          </a:xfrm>
          <a:prstGeom prst="rect">
            <a:avLst/>
          </a:prstGeom>
        </p:spPr>
      </p:pic>
      <p:sp>
        <p:nvSpPr>
          <p:cNvPr id="3" name="Date Placeholder 2">
            <a:extLst>
              <a:ext uri="{FF2B5EF4-FFF2-40B4-BE49-F238E27FC236}">
                <a16:creationId xmlns:a16="http://schemas.microsoft.com/office/drawing/2014/main" id="{80D6AB13-6B81-935E-5F19-220AEAEBF955}"/>
              </a:ext>
            </a:extLst>
          </p:cNvPr>
          <p:cNvSpPr>
            <a:spLocks noGrp="1"/>
          </p:cNvSpPr>
          <p:nvPr>
            <p:ph type="dt" sz="half" idx="10"/>
          </p:nvPr>
        </p:nvSpPr>
        <p:spPr/>
        <p:txBody>
          <a:bodyPr/>
          <a:lstStyle/>
          <a:p>
            <a:r>
              <a:rPr lang="en-US"/>
              <a:t>01/10/2024</a:t>
            </a:r>
            <a:endParaRPr lang="en-GB"/>
          </a:p>
        </p:txBody>
      </p:sp>
      <p:sp>
        <p:nvSpPr>
          <p:cNvPr id="5" name="Footer Placeholder 4">
            <a:extLst>
              <a:ext uri="{FF2B5EF4-FFF2-40B4-BE49-F238E27FC236}">
                <a16:creationId xmlns:a16="http://schemas.microsoft.com/office/drawing/2014/main" id="{C9491BC5-1095-75DB-C74F-1DC7D23BA488}"/>
              </a:ext>
            </a:extLst>
          </p:cNvPr>
          <p:cNvSpPr>
            <a:spLocks noGrp="1"/>
          </p:cNvSpPr>
          <p:nvPr>
            <p:ph type="ftr" sz="quarter" idx="11"/>
          </p:nvPr>
        </p:nvSpPr>
        <p:spPr/>
        <p:txBody>
          <a:bodyPr/>
          <a:lstStyle/>
          <a:p>
            <a:r>
              <a:rPr lang="en-GB"/>
              <a:t>Week 2 - Measurement and Description</a:t>
            </a:r>
            <a:endParaRPr lang="en-GB" dirty="0"/>
          </a:p>
        </p:txBody>
      </p:sp>
      <p:sp>
        <p:nvSpPr>
          <p:cNvPr id="6" name="Slide Number Placeholder 5">
            <a:extLst>
              <a:ext uri="{FF2B5EF4-FFF2-40B4-BE49-F238E27FC236}">
                <a16:creationId xmlns:a16="http://schemas.microsoft.com/office/drawing/2014/main" id="{BB2ECF07-98E6-A0A5-DD56-A948D4EBA8F2}"/>
              </a:ext>
            </a:extLst>
          </p:cNvPr>
          <p:cNvSpPr>
            <a:spLocks noGrp="1"/>
          </p:cNvSpPr>
          <p:nvPr>
            <p:ph type="sldNum" sz="quarter" idx="12"/>
          </p:nvPr>
        </p:nvSpPr>
        <p:spPr/>
        <p:txBody>
          <a:bodyPr/>
          <a:lstStyle/>
          <a:p>
            <a:fld id="{9FAA51BB-2FC0-4DB8-B50E-F52D50E733B6}" type="slidenum">
              <a:rPr lang="en-GB" smtClean="0"/>
              <a:pPr/>
              <a:t>22</a:t>
            </a:fld>
            <a:endParaRPr lang="en-GB" dirty="0"/>
          </a:p>
        </p:txBody>
      </p:sp>
    </p:spTree>
    <p:extLst>
      <p:ext uri="{BB962C8B-B14F-4D97-AF65-F5344CB8AC3E}">
        <p14:creationId xmlns:p14="http://schemas.microsoft.com/office/powerpoint/2010/main" val="62391928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3EDB9-6A5F-43C3-88F7-890B3663CE21}"/>
              </a:ext>
            </a:extLst>
          </p:cNvPr>
          <p:cNvSpPr>
            <a:spLocks noGrp="1"/>
          </p:cNvSpPr>
          <p:nvPr>
            <p:ph type="title"/>
          </p:nvPr>
        </p:nvSpPr>
        <p:spPr/>
        <p:txBody>
          <a:bodyPr/>
          <a:lstStyle/>
          <a:p>
            <a:r>
              <a:rPr lang="en-GB" dirty="0"/>
              <a:t>Summary frequency table</a:t>
            </a:r>
          </a:p>
        </p:txBody>
      </p:sp>
      <p:pic>
        <p:nvPicPr>
          <p:cNvPr id="9" name="Picture 8">
            <a:extLst>
              <a:ext uri="{FF2B5EF4-FFF2-40B4-BE49-F238E27FC236}">
                <a16:creationId xmlns:a16="http://schemas.microsoft.com/office/drawing/2014/main" id="{8B932D6C-F05B-46A2-B044-811478A104E6}"/>
              </a:ext>
            </a:extLst>
          </p:cNvPr>
          <p:cNvPicPr>
            <a:picLocks noChangeAspect="1"/>
          </p:cNvPicPr>
          <p:nvPr/>
        </p:nvPicPr>
        <p:blipFill>
          <a:blip r:embed="rId2"/>
          <a:stretch>
            <a:fillRect/>
          </a:stretch>
        </p:blipFill>
        <p:spPr>
          <a:xfrm>
            <a:off x="1130270" y="1644014"/>
            <a:ext cx="6080427" cy="4257475"/>
          </a:xfrm>
          <a:prstGeom prst="rect">
            <a:avLst/>
          </a:prstGeom>
        </p:spPr>
      </p:pic>
      <p:sp>
        <p:nvSpPr>
          <p:cNvPr id="10" name="Rectangle: Rounded Corners 9">
            <a:extLst>
              <a:ext uri="{FF2B5EF4-FFF2-40B4-BE49-F238E27FC236}">
                <a16:creationId xmlns:a16="http://schemas.microsoft.com/office/drawing/2014/main" id="{97ADBBC9-44BC-4E5C-B50F-07DD680CEB71}"/>
              </a:ext>
            </a:extLst>
          </p:cNvPr>
          <p:cNvSpPr/>
          <p:nvPr/>
        </p:nvSpPr>
        <p:spPr>
          <a:xfrm>
            <a:off x="1210492" y="2412274"/>
            <a:ext cx="4650378" cy="1576252"/>
          </a:xfrm>
          <a:prstGeom prst="roundRect">
            <a:avLst>
              <a:gd name="adj" fmla="val 0"/>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ight Brace 10">
            <a:extLst>
              <a:ext uri="{FF2B5EF4-FFF2-40B4-BE49-F238E27FC236}">
                <a16:creationId xmlns:a16="http://schemas.microsoft.com/office/drawing/2014/main" id="{33E8540D-2E5A-4E6F-B4FC-31A688775D30}"/>
              </a:ext>
            </a:extLst>
          </p:cNvPr>
          <p:cNvSpPr/>
          <p:nvPr/>
        </p:nvSpPr>
        <p:spPr>
          <a:xfrm>
            <a:off x="5860869" y="2508069"/>
            <a:ext cx="235131" cy="452845"/>
          </a:xfrm>
          <a:prstGeom prst="rightBrace">
            <a:avLst>
              <a:gd name="adj1" fmla="val 8333"/>
              <a:gd name="adj2" fmla="val 65385"/>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2" name="Right Brace 11">
            <a:extLst>
              <a:ext uri="{FF2B5EF4-FFF2-40B4-BE49-F238E27FC236}">
                <a16:creationId xmlns:a16="http://schemas.microsoft.com/office/drawing/2014/main" id="{8AE3F62E-9BFD-4D98-B425-20AB5912D4DF}"/>
              </a:ext>
            </a:extLst>
          </p:cNvPr>
          <p:cNvSpPr/>
          <p:nvPr/>
        </p:nvSpPr>
        <p:spPr>
          <a:xfrm>
            <a:off x="6013269" y="2508069"/>
            <a:ext cx="290407" cy="679268"/>
          </a:xfrm>
          <a:prstGeom prst="rightBrace">
            <a:avLst>
              <a:gd name="adj1" fmla="val 8333"/>
              <a:gd name="adj2" fmla="val 85898"/>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3" name="Right Brace 12">
            <a:extLst>
              <a:ext uri="{FF2B5EF4-FFF2-40B4-BE49-F238E27FC236}">
                <a16:creationId xmlns:a16="http://schemas.microsoft.com/office/drawing/2014/main" id="{5737B716-D904-4CD9-B6A0-E27C2206E63E}"/>
              </a:ext>
            </a:extLst>
          </p:cNvPr>
          <p:cNvSpPr/>
          <p:nvPr/>
        </p:nvSpPr>
        <p:spPr>
          <a:xfrm>
            <a:off x="6201833" y="2508068"/>
            <a:ext cx="290407" cy="920932"/>
          </a:xfrm>
          <a:prstGeom prst="rightBrace">
            <a:avLst>
              <a:gd name="adj1" fmla="val 8333"/>
              <a:gd name="adj2" fmla="val 89680"/>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4" name="Rectangle: Rounded Corners 13">
            <a:extLst>
              <a:ext uri="{FF2B5EF4-FFF2-40B4-BE49-F238E27FC236}">
                <a16:creationId xmlns:a16="http://schemas.microsoft.com/office/drawing/2014/main" id="{28D64A08-C5DC-4DC5-9052-8709620E3488}"/>
              </a:ext>
            </a:extLst>
          </p:cNvPr>
          <p:cNvSpPr/>
          <p:nvPr/>
        </p:nvSpPr>
        <p:spPr>
          <a:xfrm>
            <a:off x="1210492" y="4046563"/>
            <a:ext cx="4650378" cy="1509506"/>
          </a:xfrm>
          <a:prstGeom prst="roundRect">
            <a:avLst>
              <a:gd name="adj" fmla="val 0"/>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Date Placeholder 2">
            <a:extLst>
              <a:ext uri="{FF2B5EF4-FFF2-40B4-BE49-F238E27FC236}">
                <a16:creationId xmlns:a16="http://schemas.microsoft.com/office/drawing/2014/main" id="{79E1B6DA-616D-535E-7147-40A2ACA49D7B}"/>
              </a:ext>
            </a:extLst>
          </p:cNvPr>
          <p:cNvSpPr>
            <a:spLocks noGrp="1"/>
          </p:cNvSpPr>
          <p:nvPr>
            <p:ph type="dt" sz="half" idx="10"/>
          </p:nvPr>
        </p:nvSpPr>
        <p:spPr/>
        <p:txBody>
          <a:bodyPr/>
          <a:lstStyle/>
          <a:p>
            <a:r>
              <a:rPr lang="en-US"/>
              <a:t>01/10/2024</a:t>
            </a:r>
            <a:endParaRPr lang="en-GB"/>
          </a:p>
        </p:txBody>
      </p:sp>
      <p:sp>
        <p:nvSpPr>
          <p:cNvPr id="4" name="Footer Placeholder 3">
            <a:extLst>
              <a:ext uri="{FF2B5EF4-FFF2-40B4-BE49-F238E27FC236}">
                <a16:creationId xmlns:a16="http://schemas.microsoft.com/office/drawing/2014/main" id="{63F7066C-F3D3-E36D-86DC-2782DC46CDEA}"/>
              </a:ext>
            </a:extLst>
          </p:cNvPr>
          <p:cNvSpPr>
            <a:spLocks noGrp="1"/>
          </p:cNvSpPr>
          <p:nvPr>
            <p:ph type="ftr" sz="quarter" idx="11"/>
          </p:nvPr>
        </p:nvSpPr>
        <p:spPr/>
        <p:txBody>
          <a:bodyPr/>
          <a:lstStyle/>
          <a:p>
            <a:r>
              <a:rPr lang="en-GB"/>
              <a:t>Week 2 - Measurement and Description</a:t>
            </a:r>
            <a:endParaRPr lang="en-GB" dirty="0"/>
          </a:p>
        </p:txBody>
      </p:sp>
      <p:sp>
        <p:nvSpPr>
          <p:cNvPr id="5" name="Slide Number Placeholder 4">
            <a:extLst>
              <a:ext uri="{FF2B5EF4-FFF2-40B4-BE49-F238E27FC236}">
                <a16:creationId xmlns:a16="http://schemas.microsoft.com/office/drawing/2014/main" id="{7BCC7C22-A50C-170F-AB45-112BBC82D695}"/>
              </a:ext>
            </a:extLst>
          </p:cNvPr>
          <p:cNvSpPr>
            <a:spLocks noGrp="1"/>
          </p:cNvSpPr>
          <p:nvPr>
            <p:ph type="sldNum" sz="quarter" idx="12"/>
          </p:nvPr>
        </p:nvSpPr>
        <p:spPr/>
        <p:txBody>
          <a:bodyPr/>
          <a:lstStyle/>
          <a:p>
            <a:fld id="{9FAA51BB-2FC0-4DB8-B50E-F52D50E733B6}" type="slidenum">
              <a:rPr lang="en-GB" smtClean="0"/>
              <a:pPr/>
              <a:t>23</a:t>
            </a:fld>
            <a:endParaRPr lang="en-GB" dirty="0"/>
          </a:p>
        </p:txBody>
      </p:sp>
    </p:spTree>
    <p:extLst>
      <p:ext uri="{BB962C8B-B14F-4D97-AF65-F5344CB8AC3E}">
        <p14:creationId xmlns:p14="http://schemas.microsoft.com/office/powerpoint/2010/main" val="84050371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raph">
            <a:extLst>
              <a:ext uri="{FF2B5EF4-FFF2-40B4-BE49-F238E27FC236}">
                <a16:creationId xmlns:a16="http://schemas.microsoft.com/office/drawing/2014/main" id="{BB22E9B1-3DC5-42DF-923F-4E8001819F4D}"/>
              </a:ext>
            </a:extLst>
          </p:cNvPr>
          <p:cNvPicPr>
            <a:picLocks noChangeAspect="1"/>
          </p:cNvPicPr>
          <p:nvPr/>
        </p:nvPicPr>
        <p:blipFill rotWithShape="1">
          <a:blip r:embed="rId3"/>
          <a:srcRect t="10824" r="9090" b="7356"/>
          <a:stretch/>
        </p:blipFill>
        <p:spPr>
          <a:xfrm>
            <a:off x="2" y="10"/>
            <a:ext cx="12191695" cy="6857990"/>
          </a:xfrm>
          <a:prstGeom prst="rect">
            <a:avLst/>
          </a:prstGeom>
        </p:spPr>
      </p:pic>
      <p:sp>
        <p:nvSpPr>
          <p:cNvPr id="2" name="Title 1">
            <a:extLst>
              <a:ext uri="{FF2B5EF4-FFF2-40B4-BE49-F238E27FC236}">
                <a16:creationId xmlns:a16="http://schemas.microsoft.com/office/drawing/2014/main" id="{60C4B25A-7A41-4AEA-935C-86980FFB7802}"/>
              </a:ext>
            </a:extLst>
          </p:cNvPr>
          <p:cNvSpPr>
            <a:spLocks noGrp="1"/>
          </p:cNvSpPr>
          <p:nvPr>
            <p:ph type="title"/>
          </p:nvPr>
        </p:nvSpPr>
        <p:spPr/>
        <p:txBody>
          <a:bodyPr vert="horz" lIns="91440" tIns="45720" rIns="91440" bIns="0" rtlCol="0" anchor="b">
            <a:normAutofit/>
          </a:bodyPr>
          <a:lstStyle/>
          <a:p>
            <a:pPr algn="r"/>
            <a:r>
              <a:rPr lang="en-US" sz="4400" dirty="0">
                <a:solidFill>
                  <a:srgbClr val="FFFFFE"/>
                </a:solidFill>
              </a:rPr>
              <a:t>Central tendency</a:t>
            </a:r>
          </a:p>
        </p:txBody>
      </p:sp>
      <p:sp>
        <p:nvSpPr>
          <p:cNvPr id="4" name="Text Placeholder 3">
            <a:extLst>
              <a:ext uri="{FF2B5EF4-FFF2-40B4-BE49-F238E27FC236}">
                <a16:creationId xmlns:a16="http://schemas.microsoft.com/office/drawing/2014/main" id="{EA8A8C7F-216B-4C24-84F3-351180DFE941}"/>
              </a:ext>
            </a:extLst>
          </p:cNvPr>
          <p:cNvSpPr>
            <a:spLocks noGrp="1"/>
          </p:cNvSpPr>
          <p:nvPr>
            <p:ph type="body" sz="half" idx="2"/>
          </p:nvPr>
        </p:nvSpPr>
        <p:spPr/>
        <p:txBody>
          <a:bodyPr vert="horz" lIns="91440" tIns="91440" rIns="91440" bIns="91440" rtlCol="0">
            <a:normAutofit/>
          </a:bodyPr>
          <a:lstStyle/>
          <a:p>
            <a:pPr algn="r"/>
            <a:r>
              <a:rPr lang="en-US" sz="1600" dirty="0">
                <a:solidFill>
                  <a:srgbClr val="FFFFFE"/>
                </a:solidFill>
              </a:rPr>
              <a:t>Mean, Median, Mode</a:t>
            </a:r>
          </a:p>
        </p:txBody>
      </p:sp>
      <p:sp>
        <p:nvSpPr>
          <p:cNvPr id="3" name="Date Placeholder 2">
            <a:extLst>
              <a:ext uri="{FF2B5EF4-FFF2-40B4-BE49-F238E27FC236}">
                <a16:creationId xmlns:a16="http://schemas.microsoft.com/office/drawing/2014/main" id="{0F66D15A-B746-8D5D-BC71-890026F58563}"/>
              </a:ext>
            </a:extLst>
          </p:cNvPr>
          <p:cNvSpPr>
            <a:spLocks noGrp="1"/>
          </p:cNvSpPr>
          <p:nvPr>
            <p:ph type="dt" sz="half" idx="10"/>
          </p:nvPr>
        </p:nvSpPr>
        <p:spPr/>
        <p:txBody>
          <a:bodyPr/>
          <a:lstStyle/>
          <a:p>
            <a:r>
              <a:rPr lang="en-US"/>
              <a:t>01/10/2024</a:t>
            </a:r>
            <a:endParaRPr lang="en-GB"/>
          </a:p>
        </p:txBody>
      </p:sp>
      <p:sp>
        <p:nvSpPr>
          <p:cNvPr id="5" name="Footer Placeholder 4">
            <a:extLst>
              <a:ext uri="{FF2B5EF4-FFF2-40B4-BE49-F238E27FC236}">
                <a16:creationId xmlns:a16="http://schemas.microsoft.com/office/drawing/2014/main" id="{BAA51A6D-CB31-F7A8-8090-5A6A455F59B9}"/>
              </a:ext>
            </a:extLst>
          </p:cNvPr>
          <p:cNvSpPr>
            <a:spLocks noGrp="1"/>
          </p:cNvSpPr>
          <p:nvPr>
            <p:ph type="ftr" sz="quarter" idx="11"/>
          </p:nvPr>
        </p:nvSpPr>
        <p:spPr/>
        <p:txBody>
          <a:bodyPr/>
          <a:lstStyle/>
          <a:p>
            <a:r>
              <a:rPr lang="en-GB"/>
              <a:t>Week 2 - Measurement and Description</a:t>
            </a:r>
          </a:p>
        </p:txBody>
      </p:sp>
      <p:sp>
        <p:nvSpPr>
          <p:cNvPr id="7" name="Slide Number Placeholder 6">
            <a:extLst>
              <a:ext uri="{FF2B5EF4-FFF2-40B4-BE49-F238E27FC236}">
                <a16:creationId xmlns:a16="http://schemas.microsoft.com/office/drawing/2014/main" id="{9840E041-3CD9-1410-5D4D-F43559907802}"/>
              </a:ext>
            </a:extLst>
          </p:cNvPr>
          <p:cNvSpPr>
            <a:spLocks noGrp="1"/>
          </p:cNvSpPr>
          <p:nvPr>
            <p:ph type="sldNum" sz="quarter" idx="12"/>
          </p:nvPr>
        </p:nvSpPr>
        <p:spPr/>
        <p:txBody>
          <a:bodyPr/>
          <a:lstStyle/>
          <a:p>
            <a:fld id="{9FAA51BB-2FC0-4DB8-B50E-F52D50E733B6}" type="slidenum">
              <a:rPr lang="en-GB" smtClean="0"/>
              <a:t>24</a:t>
            </a:fld>
            <a:endParaRPr lang="en-GB"/>
          </a:p>
        </p:txBody>
      </p:sp>
    </p:spTree>
    <p:extLst>
      <p:ext uri="{BB962C8B-B14F-4D97-AF65-F5344CB8AC3E}">
        <p14:creationId xmlns:p14="http://schemas.microsoft.com/office/powerpoint/2010/main" val="89871964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DB9F63-9FB7-46F2-B6BA-DB370BC9CAFA}"/>
              </a:ext>
            </a:extLst>
          </p:cNvPr>
          <p:cNvSpPr>
            <a:spLocks noGrp="1"/>
          </p:cNvSpPr>
          <p:nvPr>
            <p:ph type="title"/>
          </p:nvPr>
        </p:nvSpPr>
        <p:spPr/>
        <p:txBody>
          <a:bodyPr/>
          <a:lstStyle/>
          <a:p>
            <a:r>
              <a:rPr lang="en-GB" dirty="0"/>
              <a:t>Measures of ‘central tendency’</a:t>
            </a:r>
          </a:p>
        </p:txBody>
      </p:sp>
      <p:sp>
        <p:nvSpPr>
          <p:cNvPr id="5" name="Content Placeholder 4">
            <a:extLst>
              <a:ext uri="{FF2B5EF4-FFF2-40B4-BE49-F238E27FC236}">
                <a16:creationId xmlns:a16="http://schemas.microsoft.com/office/drawing/2014/main" id="{CB2C076B-496B-4F65-9386-EC888A4B7735}"/>
              </a:ext>
            </a:extLst>
          </p:cNvPr>
          <p:cNvSpPr>
            <a:spLocks noGrp="1"/>
          </p:cNvSpPr>
          <p:nvPr>
            <p:ph idx="1"/>
          </p:nvPr>
        </p:nvSpPr>
        <p:spPr/>
        <p:txBody>
          <a:bodyPr>
            <a:normAutofit/>
          </a:bodyPr>
          <a:lstStyle/>
          <a:p>
            <a:r>
              <a:rPr lang="en-GB" sz="2400" dirty="0"/>
              <a:t>A single number that describes a </a:t>
            </a:r>
            <a:r>
              <a:rPr lang="en-GB" sz="2400" i="1" dirty="0"/>
              <a:t>typical</a:t>
            </a:r>
            <a:r>
              <a:rPr lang="en-GB" sz="2400" dirty="0"/>
              <a:t> value for a variable</a:t>
            </a:r>
          </a:p>
          <a:p>
            <a:r>
              <a:rPr lang="en-GB" sz="2400" dirty="0"/>
              <a:t>Most useful for describing variables measured on numeric scales or at (longer) ordinal levels</a:t>
            </a:r>
          </a:p>
          <a:p>
            <a:r>
              <a:rPr lang="en-GB" sz="2400" dirty="0"/>
              <a:t>Measures of central tendency can serve as standards for assessing whether the value of a single case is high or low (compared to the </a:t>
            </a:r>
            <a:r>
              <a:rPr lang="en-GB" sz="2400" i="1" dirty="0"/>
              <a:t>typical</a:t>
            </a:r>
            <a:r>
              <a:rPr lang="en-GB" sz="2400" dirty="0"/>
              <a:t> value)</a:t>
            </a:r>
          </a:p>
          <a:p>
            <a:endParaRPr lang="en-GB" sz="2400" dirty="0"/>
          </a:p>
        </p:txBody>
      </p:sp>
      <p:sp>
        <p:nvSpPr>
          <p:cNvPr id="2" name="Date Placeholder 1">
            <a:extLst>
              <a:ext uri="{FF2B5EF4-FFF2-40B4-BE49-F238E27FC236}">
                <a16:creationId xmlns:a16="http://schemas.microsoft.com/office/drawing/2014/main" id="{F5C4467C-1C92-70DE-77A1-C4D80EBE2B10}"/>
              </a:ext>
            </a:extLst>
          </p:cNvPr>
          <p:cNvSpPr>
            <a:spLocks noGrp="1"/>
          </p:cNvSpPr>
          <p:nvPr>
            <p:ph type="dt" sz="half" idx="10"/>
          </p:nvPr>
        </p:nvSpPr>
        <p:spPr/>
        <p:txBody>
          <a:bodyPr/>
          <a:lstStyle/>
          <a:p>
            <a:r>
              <a:rPr lang="en-US"/>
              <a:t>01/10/2024</a:t>
            </a:r>
            <a:endParaRPr lang="en-GB"/>
          </a:p>
        </p:txBody>
      </p:sp>
      <p:sp>
        <p:nvSpPr>
          <p:cNvPr id="3" name="Footer Placeholder 2">
            <a:extLst>
              <a:ext uri="{FF2B5EF4-FFF2-40B4-BE49-F238E27FC236}">
                <a16:creationId xmlns:a16="http://schemas.microsoft.com/office/drawing/2014/main" id="{3353E54F-0924-2CC7-32CC-492E9FB87083}"/>
              </a:ext>
            </a:extLst>
          </p:cNvPr>
          <p:cNvSpPr>
            <a:spLocks noGrp="1"/>
          </p:cNvSpPr>
          <p:nvPr>
            <p:ph type="ftr" sz="quarter" idx="11"/>
          </p:nvPr>
        </p:nvSpPr>
        <p:spPr/>
        <p:txBody>
          <a:bodyPr/>
          <a:lstStyle/>
          <a:p>
            <a:r>
              <a:rPr lang="en-GB"/>
              <a:t>Week 2 - Measurement and Description</a:t>
            </a:r>
            <a:endParaRPr lang="en-GB" dirty="0"/>
          </a:p>
        </p:txBody>
      </p:sp>
      <p:sp>
        <p:nvSpPr>
          <p:cNvPr id="6" name="Slide Number Placeholder 5">
            <a:extLst>
              <a:ext uri="{FF2B5EF4-FFF2-40B4-BE49-F238E27FC236}">
                <a16:creationId xmlns:a16="http://schemas.microsoft.com/office/drawing/2014/main" id="{C0F806A9-FF54-93E3-4571-2FA07A028580}"/>
              </a:ext>
            </a:extLst>
          </p:cNvPr>
          <p:cNvSpPr>
            <a:spLocks noGrp="1"/>
          </p:cNvSpPr>
          <p:nvPr>
            <p:ph type="sldNum" sz="quarter" idx="12"/>
          </p:nvPr>
        </p:nvSpPr>
        <p:spPr/>
        <p:txBody>
          <a:bodyPr/>
          <a:lstStyle/>
          <a:p>
            <a:fld id="{9FAA51BB-2FC0-4DB8-B50E-F52D50E733B6}" type="slidenum">
              <a:rPr lang="en-GB" smtClean="0"/>
              <a:pPr/>
              <a:t>25</a:t>
            </a:fld>
            <a:endParaRPr lang="en-GB" dirty="0"/>
          </a:p>
        </p:txBody>
      </p:sp>
    </p:spTree>
    <p:extLst>
      <p:ext uri="{BB962C8B-B14F-4D97-AF65-F5344CB8AC3E}">
        <p14:creationId xmlns:p14="http://schemas.microsoft.com/office/powerpoint/2010/main" val="3242513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8F937-CB9E-4768-865B-E6969F560B01}"/>
              </a:ext>
            </a:extLst>
          </p:cNvPr>
          <p:cNvSpPr>
            <a:spLocks noGrp="1"/>
          </p:cNvSpPr>
          <p:nvPr>
            <p:ph type="title"/>
          </p:nvPr>
        </p:nvSpPr>
        <p:spPr/>
        <p:txBody>
          <a:bodyPr/>
          <a:lstStyle/>
          <a:p>
            <a:r>
              <a:rPr lang="en-GB" dirty="0"/>
              <a:t>Measures of ‘central tendency’</a:t>
            </a:r>
          </a:p>
        </p:txBody>
      </p:sp>
      <p:pic>
        <p:nvPicPr>
          <p:cNvPr id="6" name="Content Placeholder 5">
            <a:extLst>
              <a:ext uri="{FF2B5EF4-FFF2-40B4-BE49-F238E27FC236}">
                <a16:creationId xmlns:a16="http://schemas.microsoft.com/office/drawing/2014/main" id="{FA100196-E71B-400B-B56E-458F765CF89B}"/>
              </a:ext>
            </a:extLst>
          </p:cNvPr>
          <p:cNvPicPr>
            <a:picLocks noGrp="1" noChangeAspect="1"/>
          </p:cNvPicPr>
          <p:nvPr>
            <p:ph idx="4294967295"/>
          </p:nvPr>
        </p:nvPicPr>
        <p:blipFill>
          <a:blip r:embed="rId3"/>
          <a:stretch>
            <a:fillRect/>
          </a:stretch>
        </p:blipFill>
        <p:spPr>
          <a:xfrm>
            <a:off x="0" y="1511300"/>
            <a:ext cx="9602788" cy="1784350"/>
          </a:xfrm>
          <a:prstGeom prst="rect">
            <a:avLst/>
          </a:prstGeom>
        </p:spPr>
      </p:pic>
      <p:pic>
        <p:nvPicPr>
          <p:cNvPr id="7" name="Picture 6">
            <a:extLst>
              <a:ext uri="{FF2B5EF4-FFF2-40B4-BE49-F238E27FC236}">
                <a16:creationId xmlns:a16="http://schemas.microsoft.com/office/drawing/2014/main" id="{36630C34-C731-4342-83C8-01F221FEAD68}"/>
              </a:ext>
            </a:extLst>
          </p:cNvPr>
          <p:cNvPicPr>
            <a:picLocks noChangeAspect="1"/>
          </p:cNvPicPr>
          <p:nvPr/>
        </p:nvPicPr>
        <p:blipFill>
          <a:blip r:embed="rId4"/>
          <a:stretch>
            <a:fillRect/>
          </a:stretch>
        </p:blipFill>
        <p:spPr>
          <a:xfrm>
            <a:off x="1130270" y="4012157"/>
            <a:ext cx="6790768" cy="1668207"/>
          </a:xfrm>
          <a:prstGeom prst="rect">
            <a:avLst/>
          </a:prstGeom>
        </p:spPr>
      </p:pic>
      <p:sp>
        <p:nvSpPr>
          <p:cNvPr id="8" name="TextBox 7">
            <a:extLst>
              <a:ext uri="{FF2B5EF4-FFF2-40B4-BE49-F238E27FC236}">
                <a16:creationId xmlns:a16="http://schemas.microsoft.com/office/drawing/2014/main" id="{925D2F79-46D3-44B6-9B91-2E03DBB6F41F}"/>
              </a:ext>
            </a:extLst>
          </p:cNvPr>
          <p:cNvSpPr txBox="1"/>
          <p:nvPr/>
        </p:nvSpPr>
        <p:spPr>
          <a:xfrm>
            <a:off x="1130270" y="3429000"/>
            <a:ext cx="4051330" cy="369332"/>
          </a:xfrm>
          <a:prstGeom prst="rect">
            <a:avLst/>
          </a:prstGeom>
          <a:noFill/>
        </p:spPr>
        <p:txBody>
          <a:bodyPr wrap="square" rtlCol="0">
            <a:spAutoFit/>
          </a:bodyPr>
          <a:lstStyle/>
          <a:p>
            <a:r>
              <a:rPr lang="en-GB" b="1" dirty="0"/>
              <a:t>Example 1: Mean</a:t>
            </a:r>
          </a:p>
        </p:txBody>
      </p:sp>
      <p:pic>
        <p:nvPicPr>
          <p:cNvPr id="11" name="Picture 10">
            <a:extLst>
              <a:ext uri="{FF2B5EF4-FFF2-40B4-BE49-F238E27FC236}">
                <a16:creationId xmlns:a16="http://schemas.microsoft.com/office/drawing/2014/main" id="{73683E45-7A24-47CF-B975-5539A0ECAB5E}"/>
              </a:ext>
            </a:extLst>
          </p:cNvPr>
          <p:cNvPicPr>
            <a:picLocks noChangeAspect="1"/>
          </p:cNvPicPr>
          <p:nvPr/>
        </p:nvPicPr>
        <p:blipFill>
          <a:blip r:embed="rId5"/>
          <a:stretch>
            <a:fillRect/>
          </a:stretch>
        </p:blipFill>
        <p:spPr>
          <a:xfrm>
            <a:off x="8619344" y="4012156"/>
            <a:ext cx="2113957" cy="1671501"/>
          </a:xfrm>
          <a:prstGeom prst="rect">
            <a:avLst/>
          </a:prstGeom>
        </p:spPr>
      </p:pic>
      <p:sp>
        <p:nvSpPr>
          <p:cNvPr id="3" name="Date Placeholder 2">
            <a:extLst>
              <a:ext uri="{FF2B5EF4-FFF2-40B4-BE49-F238E27FC236}">
                <a16:creationId xmlns:a16="http://schemas.microsoft.com/office/drawing/2014/main" id="{7E0BF089-1F12-7C95-8809-D918232C915F}"/>
              </a:ext>
            </a:extLst>
          </p:cNvPr>
          <p:cNvSpPr>
            <a:spLocks noGrp="1"/>
          </p:cNvSpPr>
          <p:nvPr>
            <p:ph type="dt" sz="half" idx="10"/>
          </p:nvPr>
        </p:nvSpPr>
        <p:spPr/>
        <p:txBody>
          <a:bodyPr/>
          <a:lstStyle/>
          <a:p>
            <a:r>
              <a:rPr lang="en-US"/>
              <a:t>01/10/2024</a:t>
            </a:r>
            <a:endParaRPr lang="en-GB"/>
          </a:p>
        </p:txBody>
      </p:sp>
      <p:sp>
        <p:nvSpPr>
          <p:cNvPr id="4" name="Footer Placeholder 3">
            <a:extLst>
              <a:ext uri="{FF2B5EF4-FFF2-40B4-BE49-F238E27FC236}">
                <a16:creationId xmlns:a16="http://schemas.microsoft.com/office/drawing/2014/main" id="{07EF749C-8156-9FD3-741A-F534D5C5EE1A}"/>
              </a:ext>
            </a:extLst>
          </p:cNvPr>
          <p:cNvSpPr>
            <a:spLocks noGrp="1"/>
          </p:cNvSpPr>
          <p:nvPr>
            <p:ph type="ftr" sz="quarter" idx="11"/>
          </p:nvPr>
        </p:nvSpPr>
        <p:spPr/>
        <p:txBody>
          <a:bodyPr/>
          <a:lstStyle/>
          <a:p>
            <a:r>
              <a:rPr lang="en-GB"/>
              <a:t>Week 2 - Measurement and Description</a:t>
            </a:r>
          </a:p>
        </p:txBody>
      </p:sp>
      <p:sp>
        <p:nvSpPr>
          <p:cNvPr id="5" name="Slide Number Placeholder 4">
            <a:extLst>
              <a:ext uri="{FF2B5EF4-FFF2-40B4-BE49-F238E27FC236}">
                <a16:creationId xmlns:a16="http://schemas.microsoft.com/office/drawing/2014/main" id="{89046F97-9944-91EE-E72A-DC6B9DAD6437}"/>
              </a:ext>
            </a:extLst>
          </p:cNvPr>
          <p:cNvSpPr>
            <a:spLocks noGrp="1"/>
          </p:cNvSpPr>
          <p:nvPr>
            <p:ph type="sldNum" sz="quarter" idx="12"/>
          </p:nvPr>
        </p:nvSpPr>
        <p:spPr/>
        <p:txBody>
          <a:bodyPr/>
          <a:lstStyle/>
          <a:p>
            <a:fld id="{9FAA51BB-2FC0-4DB8-B50E-F52D50E733B6}" type="slidenum">
              <a:rPr lang="en-GB" smtClean="0"/>
              <a:t>26</a:t>
            </a:fld>
            <a:endParaRPr lang="en-GB"/>
          </a:p>
        </p:txBody>
      </p:sp>
    </p:spTree>
    <p:extLst>
      <p:ext uri="{BB962C8B-B14F-4D97-AF65-F5344CB8AC3E}">
        <p14:creationId xmlns:p14="http://schemas.microsoft.com/office/powerpoint/2010/main" val="31174098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8F937-CB9E-4768-865B-E6969F560B01}"/>
              </a:ext>
            </a:extLst>
          </p:cNvPr>
          <p:cNvSpPr>
            <a:spLocks noGrp="1"/>
          </p:cNvSpPr>
          <p:nvPr>
            <p:ph type="title"/>
          </p:nvPr>
        </p:nvSpPr>
        <p:spPr/>
        <p:txBody>
          <a:bodyPr/>
          <a:lstStyle/>
          <a:p>
            <a:r>
              <a:rPr lang="en-GB" dirty="0"/>
              <a:t>Measures of ‘central tendency’</a:t>
            </a:r>
          </a:p>
        </p:txBody>
      </p:sp>
      <p:pic>
        <p:nvPicPr>
          <p:cNvPr id="6" name="Content Placeholder 5">
            <a:extLst>
              <a:ext uri="{FF2B5EF4-FFF2-40B4-BE49-F238E27FC236}">
                <a16:creationId xmlns:a16="http://schemas.microsoft.com/office/drawing/2014/main" id="{FA100196-E71B-400B-B56E-458F765CF89B}"/>
              </a:ext>
            </a:extLst>
          </p:cNvPr>
          <p:cNvPicPr>
            <a:picLocks noGrp="1" noChangeAspect="1"/>
          </p:cNvPicPr>
          <p:nvPr>
            <p:ph idx="4294967295"/>
          </p:nvPr>
        </p:nvPicPr>
        <p:blipFill>
          <a:blip r:embed="rId3"/>
          <a:stretch>
            <a:fillRect/>
          </a:stretch>
        </p:blipFill>
        <p:spPr>
          <a:xfrm>
            <a:off x="0" y="1511300"/>
            <a:ext cx="9602788" cy="1784350"/>
          </a:xfrm>
          <a:prstGeom prst="rect">
            <a:avLst/>
          </a:prstGeom>
        </p:spPr>
      </p:pic>
      <p:pic>
        <p:nvPicPr>
          <p:cNvPr id="7" name="Picture 6">
            <a:extLst>
              <a:ext uri="{FF2B5EF4-FFF2-40B4-BE49-F238E27FC236}">
                <a16:creationId xmlns:a16="http://schemas.microsoft.com/office/drawing/2014/main" id="{36630C34-C731-4342-83C8-01F221FEAD68}"/>
              </a:ext>
            </a:extLst>
          </p:cNvPr>
          <p:cNvPicPr>
            <a:picLocks noChangeAspect="1"/>
          </p:cNvPicPr>
          <p:nvPr/>
        </p:nvPicPr>
        <p:blipFill>
          <a:blip r:embed="rId4"/>
          <a:stretch>
            <a:fillRect/>
          </a:stretch>
        </p:blipFill>
        <p:spPr>
          <a:xfrm>
            <a:off x="1130270" y="4012157"/>
            <a:ext cx="6790768" cy="1668207"/>
          </a:xfrm>
          <a:prstGeom prst="rect">
            <a:avLst/>
          </a:prstGeom>
        </p:spPr>
      </p:pic>
      <p:sp>
        <p:nvSpPr>
          <p:cNvPr id="8" name="TextBox 7">
            <a:extLst>
              <a:ext uri="{FF2B5EF4-FFF2-40B4-BE49-F238E27FC236}">
                <a16:creationId xmlns:a16="http://schemas.microsoft.com/office/drawing/2014/main" id="{925D2F79-46D3-44B6-9B91-2E03DBB6F41F}"/>
              </a:ext>
            </a:extLst>
          </p:cNvPr>
          <p:cNvSpPr txBox="1"/>
          <p:nvPr/>
        </p:nvSpPr>
        <p:spPr>
          <a:xfrm>
            <a:off x="1130270" y="3429000"/>
            <a:ext cx="4051330" cy="369332"/>
          </a:xfrm>
          <a:prstGeom prst="rect">
            <a:avLst/>
          </a:prstGeom>
          <a:noFill/>
        </p:spPr>
        <p:txBody>
          <a:bodyPr wrap="square" rtlCol="0">
            <a:spAutoFit/>
          </a:bodyPr>
          <a:lstStyle/>
          <a:p>
            <a:r>
              <a:rPr lang="en-GB" b="1" dirty="0"/>
              <a:t>Example 1: Mean</a:t>
            </a:r>
          </a:p>
        </p:txBody>
      </p:sp>
      <p:sp>
        <p:nvSpPr>
          <p:cNvPr id="9" name="Rectangle 8">
            <a:extLst>
              <a:ext uri="{FF2B5EF4-FFF2-40B4-BE49-F238E27FC236}">
                <a16:creationId xmlns:a16="http://schemas.microsoft.com/office/drawing/2014/main" id="{2EDD2EAB-407A-4053-A516-0F9A1283F2E8}"/>
              </a:ext>
            </a:extLst>
          </p:cNvPr>
          <p:cNvSpPr/>
          <p:nvPr/>
        </p:nvSpPr>
        <p:spPr>
          <a:xfrm>
            <a:off x="8686799" y="4384595"/>
            <a:ext cx="3103419" cy="923330"/>
          </a:xfrm>
          <a:prstGeom prst="rect">
            <a:avLst/>
          </a:prstGeom>
        </p:spPr>
        <p:txBody>
          <a:bodyPr wrap="square">
            <a:spAutoFit/>
          </a:bodyPr>
          <a:lstStyle/>
          <a:p>
            <a:r>
              <a:rPr lang="en-GB" dirty="0"/>
              <a:t>1. Add values together</a:t>
            </a:r>
          </a:p>
          <a:p>
            <a:r>
              <a:rPr lang="en-GB" dirty="0"/>
              <a:t>2. Divide sum by number of values</a:t>
            </a:r>
          </a:p>
        </p:txBody>
      </p:sp>
      <p:sp>
        <p:nvSpPr>
          <p:cNvPr id="3" name="TextBox 2">
            <a:extLst>
              <a:ext uri="{FF2B5EF4-FFF2-40B4-BE49-F238E27FC236}">
                <a16:creationId xmlns:a16="http://schemas.microsoft.com/office/drawing/2014/main" id="{CB89B14C-A3BD-425C-94EF-1F6534567F71}"/>
              </a:ext>
            </a:extLst>
          </p:cNvPr>
          <p:cNvSpPr txBox="1"/>
          <p:nvPr/>
        </p:nvSpPr>
        <p:spPr>
          <a:xfrm>
            <a:off x="1246908" y="4979444"/>
            <a:ext cx="7439891" cy="1200329"/>
          </a:xfrm>
          <a:prstGeom prst="rect">
            <a:avLst/>
          </a:prstGeom>
          <a:noFill/>
        </p:spPr>
        <p:txBody>
          <a:bodyPr wrap="square" rtlCol="0">
            <a:spAutoFit/>
          </a:bodyPr>
          <a:lstStyle/>
          <a:p>
            <a:r>
              <a:rPr lang="en-GB" sz="3600" dirty="0">
                <a:solidFill>
                  <a:srgbClr val="FF0000"/>
                </a:solidFill>
              </a:rPr>
              <a:t>        +	           +           +	       = 4</a:t>
            </a:r>
          </a:p>
          <a:p>
            <a:r>
              <a:rPr lang="en-GB" sz="3600" dirty="0">
                <a:solidFill>
                  <a:srgbClr val="FF0000"/>
                </a:solidFill>
              </a:rPr>
              <a:t>4/(1+1+1+1)=1 =&gt; Mean = 1 kilo </a:t>
            </a:r>
          </a:p>
        </p:txBody>
      </p:sp>
      <p:sp>
        <p:nvSpPr>
          <p:cNvPr id="4" name="Date Placeholder 3">
            <a:extLst>
              <a:ext uri="{FF2B5EF4-FFF2-40B4-BE49-F238E27FC236}">
                <a16:creationId xmlns:a16="http://schemas.microsoft.com/office/drawing/2014/main" id="{6B484859-4813-9231-63BD-C1F87936BD83}"/>
              </a:ext>
            </a:extLst>
          </p:cNvPr>
          <p:cNvSpPr>
            <a:spLocks noGrp="1"/>
          </p:cNvSpPr>
          <p:nvPr>
            <p:ph type="dt" sz="half" idx="10"/>
          </p:nvPr>
        </p:nvSpPr>
        <p:spPr/>
        <p:txBody>
          <a:bodyPr/>
          <a:lstStyle/>
          <a:p>
            <a:r>
              <a:rPr lang="en-US"/>
              <a:t>01/10/2024</a:t>
            </a:r>
            <a:endParaRPr lang="en-GB"/>
          </a:p>
        </p:txBody>
      </p:sp>
      <p:sp>
        <p:nvSpPr>
          <p:cNvPr id="5" name="Footer Placeholder 4">
            <a:extLst>
              <a:ext uri="{FF2B5EF4-FFF2-40B4-BE49-F238E27FC236}">
                <a16:creationId xmlns:a16="http://schemas.microsoft.com/office/drawing/2014/main" id="{8349A762-E467-FD23-7794-E7A66C9C2CAC}"/>
              </a:ext>
            </a:extLst>
          </p:cNvPr>
          <p:cNvSpPr>
            <a:spLocks noGrp="1"/>
          </p:cNvSpPr>
          <p:nvPr>
            <p:ph type="ftr" sz="quarter" idx="11"/>
          </p:nvPr>
        </p:nvSpPr>
        <p:spPr/>
        <p:txBody>
          <a:bodyPr/>
          <a:lstStyle/>
          <a:p>
            <a:r>
              <a:rPr lang="en-GB"/>
              <a:t>Week 2 - Measurement and Description</a:t>
            </a:r>
          </a:p>
        </p:txBody>
      </p:sp>
      <p:sp>
        <p:nvSpPr>
          <p:cNvPr id="10" name="Slide Number Placeholder 9">
            <a:extLst>
              <a:ext uri="{FF2B5EF4-FFF2-40B4-BE49-F238E27FC236}">
                <a16:creationId xmlns:a16="http://schemas.microsoft.com/office/drawing/2014/main" id="{912C6146-3196-357B-EAC2-26D337723027}"/>
              </a:ext>
            </a:extLst>
          </p:cNvPr>
          <p:cNvSpPr>
            <a:spLocks noGrp="1"/>
          </p:cNvSpPr>
          <p:nvPr>
            <p:ph type="sldNum" sz="quarter" idx="12"/>
          </p:nvPr>
        </p:nvSpPr>
        <p:spPr/>
        <p:txBody>
          <a:bodyPr/>
          <a:lstStyle/>
          <a:p>
            <a:fld id="{9FAA51BB-2FC0-4DB8-B50E-F52D50E733B6}" type="slidenum">
              <a:rPr lang="en-GB" smtClean="0"/>
              <a:t>27</a:t>
            </a:fld>
            <a:endParaRPr lang="en-GB"/>
          </a:p>
        </p:txBody>
      </p:sp>
    </p:spTree>
    <p:extLst>
      <p:ext uri="{BB962C8B-B14F-4D97-AF65-F5344CB8AC3E}">
        <p14:creationId xmlns:p14="http://schemas.microsoft.com/office/powerpoint/2010/main" val="178538443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8F937-CB9E-4768-865B-E6969F560B01}"/>
              </a:ext>
            </a:extLst>
          </p:cNvPr>
          <p:cNvSpPr>
            <a:spLocks noGrp="1"/>
          </p:cNvSpPr>
          <p:nvPr>
            <p:ph type="title"/>
          </p:nvPr>
        </p:nvSpPr>
        <p:spPr/>
        <p:txBody>
          <a:bodyPr/>
          <a:lstStyle/>
          <a:p>
            <a:r>
              <a:rPr lang="en-GB" dirty="0"/>
              <a:t>Measures of ‘central tendency’</a:t>
            </a:r>
          </a:p>
        </p:txBody>
      </p:sp>
      <p:pic>
        <p:nvPicPr>
          <p:cNvPr id="6" name="Content Placeholder 5">
            <a:extLst>
              <a:ext uri="{FF2B5EF4-FFF2-40B4-BE49-F238E27FC236}">
                <a16:creationId xmlns:a16="http://schemas.microsoft.com/office/drawing/2014/main" id="{FA100196-E71B-400B-B56E-458F765CF89B}"/>
              </a:ext>
            </a:extLst>
          </p:cNvPr>
          <p:cNvPicPr>
            <a:picLocks noGrp="1" noChangeAspect="1"/>
          </p:cNvPicPr>
          <p:nvPr>
            <p:ph idx="4294967295"/>
          </p:nvPr>
        </p:nvPicPr>
        <p:blipFill>
          <a:blip r:embed="rId3"/>
          <a:stretch>
            <a:fillRect/>
          </a:stretch>
        </p:blipFill>
        <p:spPr>
          <a:xfrm>
            <a:off x="0" y="1511300"/>
            <a:ext cx="9602788" cy="1784350"/>
          </a:xfrm>
          <a:prstGeom prst="rect">
            <a:avLst/>
          </a:prstGeom>
        </p:spPr>
      </p:pic>
      <p:sp>
        <p:nvSpPr>
          <p:cNvPr id="8" name="TextBox 7">
            <a:extLst>
              <a:ext uri="{FF2B5EF4-FFF2-40B4-BE49-F238E27FC236}">
                <a16:creationId xmlns:a16="http://schemas.microsoft.com/office/drawing/2014/main" id="{925D2F79-46D3-44B6-9B91-2E03DBB6F41F}"/>
              </a:ext>
            </a:extLst>
          </p:cNvPr>
          <p:cNvSpPr txBox="1"/>
          <p:nvPr/>
        </p:nvSpPr>
        <p:spPr>
          <a:xfrm>
            <a:off x="1130270" y="3429000"/>
            <a:ext cx="4051330" cy="369332"/>
          </a:xfrm>
          <a:prstGeom prst="rect">
            <a:avLst/>
          </a:prstGeom>
          <a:noFill/>
        </p:spPr>
        <p:txBody>
          <a:bodyPr wrap="square" rtlCol="0">
            <a:spAutoFit/>
          </a:bodyPr>
          <a:lstStyle/>
          <a:p>
            <a:r>
              <a:rPr lang="en-GB" b="1" dirty="0"/>
              <a:t>Example 2: Median</a:t>
            </a:r>
          </a:p>
        </p:txBody>
      </p:sp>
      <p:pic>
        <p:nvPicPr>
          <p:cNvPr id="3" name="Picture 2">
            <a:extLst>
              <a:ext uri="{FF2B5EF4-FFF2-40B4-BE49-F238E27FC236}">
                <a16:creationId xmlns:a16="http://schemas.microsoft.com/office/drawing/2014/main" id="{C7BDEDB6-E10D-4D38-918F-6ACEA58745F5}"/>
              </a:ext>
            </a:extLst>
          </p:cNvPr>
          <p:cNvPicPr>
            <a:picLocks noChangeAspect="1"/>
          </p:cNvPicPr>
          <p:nvPr/>
        </p:nvPicPr>
        <p:blipFill>
          <a:blip r:embed="rId4"/>
          <a:stretch>
            <a:fillRect/>
          </a:stretch>
        </p:blipFill>
        <p:spPr>
          <a:xfrm>
            <a:off x="1130270" y="4032595"/>
            <a:ext cx="6681141" cy="1541209"/>
          </a:xfrm>
          <a:prstGeom prst="rect">
            <a:avLst/>
          </a:prstGeom>
        </p:spPr>
      </p:pic>
      <p:sp>
        <p:nvSpPr>
          <p:cNvPr id="10" name="Oval 9">
            <a:extLst>
              <a:ext uri="{FF2B5EF4-FFF2-40B4-BE49-F238E27FC236}">
                <a16:creationId xmlns:a16="http://schemas.microsoft.com/office/drawing/2014/main" id="{AFB13494-0855-4AFB-9ECA-BD6784853F74}"/>
              </a:ext>
            </a:extLst>
          </p:cNvPr>
          <p:cNvSpPr/>
          <p:nvPr/>
        </p:nvSpPr>
        <p:spPr>
          <a:xfrm>
            <a:off x="3990109" y="4322619"/>
            <a:ext cx="914400" cy="900546"/>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49042B34-14B0-4D32-8E69-09AC016D2A94}"/>
              </a:ext>
            </a:extLst>
          </p:cNvPr>
          <p:cNvSpPr/>
          <p:nvPr/>
        </p:nvSpPr>
        <p:spPr>
          <a:xfrm>
            <a:off x="8013730" y="4322619"/>
            <a:ext cx="3610234" cy="923330"/>
          </a:xfrm>
          <a:prstGeom prst="rect">
            <a:avLst/>
          </a:prstGeom>
        </p:spPr>
        <p:txBody>
          <a:bodyPr wrap="square">
            <a:spAutoFit/>
          </a:bodyPr>
          <a:lstStyle/>
          <a:p>
            <a:r>
              <a:rPr lang="en-GB" dirty="0"/>
              <a:t>Sort values from low to high and then identifying the value in the middle</a:t>
            </a:r>
          </a:p>
        </p:txBody>
      </p:sp>
      <p:sp>
        <p:nvSpPr>
          <p:cNvPr id="4" name="Date Placeholder 3">
            <a:extLst>
              <a:ext uri="{FF2B5EF4-FFF2-40B4-BE49-F238E27FC236}">
                <a16:creationId xmlns:a16="http://schemas.microsoft.com/office/drawing/2014/main" id="{6D617AC3-7B3D-F8DB-0C01-EC0A63F4FD41}"/>
              </a:ext>
            </a:extLst>
          </p:cNvPr>
          <p:cNvSpPr>
            <a:spLocks noGrp="1"/>
          </p:cNvSpPr>
          <p:nvPr>
            <p:ph type="dt" sz="half" idx="10"/>
          </p:nvPr>
        </p:nvSpPr>
        <p:spPr/>
        <p:txBody>
          <a:bodyPr/>
          <a:lstStyle/>
          <a:p>
            <a:r>
              <a:rPr lang="en-US"/>
              <a:t>01/10/2024</a:t>
            </a:r>
            <a:endParaRPr lang="en-GB"/>
          </a:p>
        </p:txBody>
      </p:sp>
      <p:sp>
        <p:nvSpPr>
          <p:cNvPr id="5" name="Footer Placeholder 4">
            <a:extLst>
              <a:ext uri="{FF2B5EF4-FFF2-40B4-BE49-F238E27FC236}">
                <a16:creationId xmlns:a16="http://schemas.microsoft.com/office/drawing/2014/main" id="{755010E1-FF28-15A9-3669-CEDE693D36F1}"/>
              </a:ext>
            </a:extLst>
          </p:cNvPr>
          <p:cNvSpPr>
            <a:spLocks noGrp="1"/>
          </p:cNvSpPr>
          <p:nvPr>
            <p:ph type="ftr" sz="quarter" idx="11"/>
          </p:nvPr>
        </p:nvSpPr>
        <p:spPr/>
        <p:txBody>
          <a:bodyPr/>
          <a:lstStyle/>
          <a:p>
            <a:r>
              <a:rPr lang="en-GB"/>
              <a:t>Week 2 - Measurement and Description</a:t>
            </a:r>
          </a:p>
        </p:txBody>
      </p:sp>
      <p:sp>
        <p:nvSpPr>
          <p:cNvPr id="7" name="Slide Number Placeholder 6">
            <a:extLst>
              <a:ext uri="{FF2B5EF4-FFF2-40B4-BE49-F238E27FC236}">
                <a16:creationId xmlns:a16="http://schemas.microsoft.com/office/drawing/2014/main" id="{41DF8347-2668-3B5A-2375-B633BB3DACD8}"/>
              </a:ext>
            </a:extLst>
          </p:cNvPr>
          <p:cNvSpPr>
            <a:spLocks noGrp="1"/>
          </p:cNvSpPr>
          <p:nvPr>
            <p:ph type="sldNum" sz="quarter" idx="12"/>
          </p:nvPr>
        </p:nvSpPr>
        <p:spPr/>
        <p:txBody>
          <a:bodyPr/>
          <a:lstStyle/>
          <a:p>
            <a:fld id="{9FAA51BB-2FC0-4DB8-B50E-F52D50E733B6}" type="slidenum">
              <a:rPr lang="en-GB" smtClean="0"/>
              <a:t>28</a:t>
            </a:fld>
            <a:endParaRPr lang="en-GB"/>
          </a:p>
        </p:txBody>
      </p:sp>
    </p:spTree>
    <p:extLst>
      <p:ext uri="{BB962C8B-B14F-4D97-AF65-F5344CB8AC3E}">
        <p14:creationId xmlns:p14="http://schemas.microsoft.com/office/powerpoint/2010/main" val="32205259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8F937-CB9E-4768-865B-E6969F560B01}"/>
              </a:ext>
            </a:extLst>
          </p:cNvPr>
          <p:cNvSpPr>
            <a:spLocks noGrp="1"/>
          </p:cNvSpPr>
          <p:nvPr>
            <p:ph type="title"/>
          </p:nvPr>
        </p:nvSpPr>
        <p:spPr>
          <a:xfrm>
            <a:off x="1130270" y="953324"/>
            <a:ext cx="9603275" cy="792349"/>
          </a:xfrm>
        </p:spPr>
        <p:txBody>
          <a:bodyPr/>
          <a:lstStyle/>
          <a:p>
            <a:r>
              <a:rPr lang="en-GB" dirty="0"/>
              <a:t>Measures of ‘central tendency’</a:t>
            </a:r>
          </a:p>
        </p:txBody>
      </p:sp>
      <p:pic>
        <p:nvPicPr>
          <p:cNvPr id="6" name="Content Placeholder 5">
            <a:extLst>
              <a:ext uri="{FF2B5EF4-FFF2-40B4-BE49-F238E27FC236}">
                <a16:creationId xmlns:a16="http://schemas.microsoft.com/office/drawing/2014/main" id="{FA100196-E71B-400B-B56E-458F765CF89B}"/>
              </a:ext>
            </a:extLst>
          </p:cNvPr>
          <p:cNvPicPr>
            <a:picLocks noGrp="1" noChangeAspect="1"/>
          </p:cNvPicPr>
          <p:nvPr>
            <p:ph idx="1"/>
          </p:nvPr>
        </p:nvPicPr>
        <p:blipFill>
          <a:blip r:embed="rId3"/>
          <a:stretch>
            <a:fillRect/>
          </a:stretch>
        </p:blipFill>
        <p:spPr>
          <a:xfrm>
            <a:off x="1130513" y="1511411"/>
            <a:ext cx="9602788" cy="1784706"/>
          </a:xfrm>
          <a:prstGeom prst="rect">
            <a:avLst/>
          </a:prstGeom>
        </p:spPr>
      </p:pic>
      <p:sp>
        <p:nvSpPr>
          <p:cNvPr id="8" name="TextBox 7">
            <a:extLst>
              <a:ext uri="{FF2B5EF4-FFF2-40B4-BE49-F238E27FC236}">
                <a16:creationId xmlns:a16="http://schemas.microsoft.com/office/drawing/2014/main" id="{925D2F79-46D3-44B6-9B91-2E03DBB6F41F}"/>
              </a:ext>
            </a:extLst>
          </p:cNvPr>
          <p:cNvSpPr txBox="1"/>
          <p:nvPr/>
        </p:nvSpPr>
        <p:spPr>
          <a:xfrm>
            <a:off x="1130270" y="3429000"/>
            <a:ext cx="4051330" cy="369332"/>
          </a:xfrm>
          <a:prstGeom prst="rect">
            <a:avLst/>
          </a:prstGeom>
          <a:noFill/>
        </p:spPr>
        <p:txBody>
          <a:bodyPr wrap="square" rtlCol="0">
            <a:spAutoFit/>
          </a:bodyPr>
          <a:lstStyle/>
          <a:p>
            <a:r>
              <a:rPr lang="en-GB" b="1" dirty="0"/>
              <a:t>Example 3: Mode</a:t>
            </a:r>
          </a:p>
        </p:txBody>
      </p:sp>
      <p:sp>
        <p:nvSpPr>
          <p:cNvPr id="11" name="Rectangle 10">
            <a:extLst>
              <a:ext uri="{FF2B5EF4-FFF2-40B4-BE49-F238E27FC236}">
                <a16:creationId xmlns:a16="http://schemas.microsoft.com/office/drawing/2014/main" id="{49042B34-14B0-4D32-8E69-09AC016D2A94}"/>
              </a:ext>
            </a:extLst>
          </p:cNvPr>
          <p:cNvSpPr/>
          <p:nvPr/>
        </p:nvSpPr>
        <p:spPr>
          <a:xfrm>
            <a:off x="8013730" y="4322619"/>
            <a:ext cx="3610234" cy="923330"/>
          </a:xfrm>
          <a:prstGeom prst="rect">
            <a:avLst/>
          </a:prstGeom>
        </p:spPr>
        <p:txBody>
          <a:bodyPr wrap="square">
            <a:spAutoFit/>
          </a:bodyPr>
          <a:lstStyle/>
          <a:p>
            <a:r>
              <a:rPr lang="en-GB" dirty="0"/>
              <a:t>It’s the most frequently occurring value in a distribution. </a:t>
            </a:r>
          </a:p>
        </p:txBody>
      </p:sp>
      <p:pic>
        <p:nvPicPr>
          <p:cNvPr id="7" name="Picture 6">
            <a:extLst>
              <a:ext uri="{FF2B5EF4-FFF2-40B4-BE49-F238E27FC236}">
                <a16:creationId xmlns:a16="http://schemas.microsoft.com/office/drawing/2014/main" id="{DA0B9EC4-C069-42A3-A790-2A955AF7778F}"/>
              </a:ext>
            </a:extLst>
          </p:cNvPr>
          <p:cNvPicPr>
            <a:picLocks noChangeAspect="1"/>
          </p:cNvPicPr>
          <p:nvPr/>
        </p:nvPicPr>
        <p:blipFill>
          <a:blip r:embed="rId4"/>
          <a:stretch>
            <a:fillRect/>
          </a:stretch>
        </p:blipFill>
        <p:spPr>
          <a:xfrm>
            <a:off x="1130270" y="4004376"/>
            <a:ext cx="6572857" cy="1559815"/>
          </a:xfrm>
          <a:prstGeom prst="rect">
            <a:avLst/>
          </a:prstGeom>
        </p:spPr>
      </p:pic>
      <p:sp>
        <p:nvSpPr>
          <p:cNvPr id="12" name="Oval 11">
            <a:extLst>
              <a:ext uri="{FF2B5EF4-FFF2-40B4-BE49-F238E27FC236}">
                <a16:creationId xmlns:a16="http://schemas.microsoft.com/office/drawing/2014/main" id="{6EF947BC-1BAE-4B11-BE6F-B9D69BAADED6}"/>
              </a:ext>
            </a:extLst>
          </p:cNvPr>
          <p:cNvSpPr/>
          <p:nvPr/>
        </p:nvSpPr>
        <p:spPr>
          <a:xfrm>
            <a:off x="1013632" y="4581113"/>
            <a:ext cx="4051330" cy="900546"/>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Date Placeholder 2">
            <a:extLst>
              <a:ext uri="{FF2B5EF4-FFF2-40B4-BE49-F238E27FC236}">
                <a16:creationId xmlns:a16="http://schemas.microsoft.com/office/drawing/2014/main" id="{FD11AD2B-07CA-D9BD-4548-9DF063C4E14D}"/>
              </a:ext>
            </a:extLst>
          </p:cNvPr>
          <p:cNvSpPr>
            <a:spLocks noGrp="1"/>
          </p:cNvSpPr>
          <p:nvPr>
            <p:ph type="dt" sz="half" idx="10"/>
          </p:nvPr>
        </p:nvSpPr>
        <p:spPr/>
        <p:txBody>
          <a:bodyPr/>
          <a:lstStyle/>
          <a:p>
            <a:r>
              <a:rPr lang="en-US"/>
              <a:t>01/10/2024</a:t>
            </a:r>
            <a:endParaRPr lang="en-GB"/>
          </a:p>
        </p:txBody>
      </p:sp>
      <p:sp>
        <p:nvSpPr>
          <p:cNvPr id="4" name="Footer Placeholder 3">
            <a:extLst>
              <a:ext uri="{FF2B5EF4-FFF2-40B4-BE49-F238E27FC236}">
                <a16:creationId xmlns:a16="http://schemas.microsoft.com/office/drawing/2014/main" id="{A1A2674C-263A-C8E2-17D4-C1288AED4616}"/>
              </a:ext>
            </a:extLst>
          </p:cNvPr>
          <p:cNvSpPr>
            <a:spLocks noGrp="1"/>
          </p:cNvSpPr>
          <p:nvPr>
            <p:ph type="ftr" sz="quarter" idx="11"/>
          </p:nvPr>
        </p:nvSpPr>
        <p:spPr/>
        <p:txBody>
          <a:bodyPr/>
          <a:lstStyle/>
          <a:p>
            <a:r>
              <a:rPr lang="en-GB"/>
              <a:t>Week 2 - Measurement and Description</a:t>
            </a:r>
            <a:endParaRPr lang="en-GB" dirty="0"/>
          </a:p>
        </p:txBody>
      </p:sp>
      <p:sp>
        <p:nvSpPr>
          <p:cNvPr id="5" name="Slide Number Placeholder 4">
            <a:extLst>
              <a:ext uri="{FF2B5EF4-FFF2-40B4-BE49-F238E27FC236}">
                <a16:creationId xmlns:a16="http://schemas.microsoft.com/office/drawing/2014/main" id="{572C932F-F925-2C7F-3B24-9373DDD9F683}"/>
              </a:ext>
            </a:extLst>
          </p:cNvPr>
          <p:cNvSpPr>
            <a:spLocks noGrp="1"/>
          </p:cNvSpPr>
          <p:nvPr>
            <p:ph type="sldNum" sz="quarter" idx="12"/>
          </p:nvPr>
        </p:nvSpPr>
        <p:spPr/>
        <p:txBody>
          <a:bodyPr/>
          <a:lstStyle/>
          <a:p>
            <a:fld id="{9FAA51BB-2FC0-4DB8-B50E-F52D50E733B6}" type="slidenum">
              <a:rPr lang="en-GB" smtClean="0"/>
              <a:pPr/>
              <a:t>29</a:t>
            </a:fld>
            <a:endParaRPr lang="en-GB" dirty="0"/>
          </a:p>
        </p:txBody>
      </p:sp>
    </p:spTree>
    <p:extLst>
      <p:ext uri="{BB962C8B-B14F-4D97-AF65-F5344CB8AC3E}">
        <p14:creationId xmlns:p14="http://schemas.microsoft.com/office/powerpoint/2010/main" val="338385696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3E217EB9-ECD3-60A1-B9CF-AF9D317C2CF5}"/>
              </a:ext>
            </a:extLst>
          </p:cNvPr>
          <p:cNvSpPr>
            <a:spLocks noGrp="1"/>
          </p:cNvSpPr>
          <p:nvPr>
            <p:ph type="title"/>
          </p:nvPr>
        </p:nvSpPr>
        <p:spPr/>
        <p:txBody>
          <a:bodyPr/>
          <a:lstStyle/>
          <a:p>
            <a:r>
              <a:rPr lang="en-GB" dirty="0"/>
              <a:t>Measurement</a:t>
            </a:r>
          </a:p>
        </p:txBody>
      </p:sp>
      <p:sp>
        <p:nvSpPr>
          <p:cNvPr id="4" name="Date Placeholder 3">
            <a:extLst>
              <a:ext uri="{FF2B5EF4-FFF2-40B4-BE49-F238E27FC236}">
                <a16:creationId xmlns:a16="http://schemas.microsoft.com/office/drawing/2014/main" id="{5CC3A4AF-2B7D-0521-FFAC-1771048EDBC0}"/>
              </a:ext>
            </a:extLst>
          </p:cNvPr>
          <p:cNvSpPr>
            <a:spLocks noGrp="1"/>
          </p:cNvSpPr>
          <p:nvPr>
            <p:ph type="dt" sz="half" idx="10"/>
          </p:nvPr>
        </p:nvSpPr>
        <p:spPr/>
        <p:txBody>
          <a:bodyPr/>
          <a:lstStyle/>
          <a:p>
            <a:r>
              <a:rPr lang="en-US"/>
              <a:t>01/10/2024</a:t>
            </a:r>
            <a:endParaRPr lang="en-GB"/>
          </a:p>
        </p:txBody>
      </p:sp>
      <p:sp>
        <p:nvSpPr>
          <p:cNvPr id="5" name="Footer Placeholder 4">
            <a:extLst>
              <a:ext uri="{FF2B5EF4-FFF2-40B4-BE49-F238E27FC236}">
                <a16:creationId xmlns:a16="http://schemas.microsoft.com/office/drawing/2014/main" id="{6772CAAB-9C32-D830-FF00-86600C487E94}"/>
              </a:ext>
            </a:extLst>
          </p:cNvPr>
          <p:cNvSpPr>
            <a:spLocks noGrp="1"/>
          </p:cNvSpPr>
          <p:nvPr>
            <p:ph type="ftr" sz="quarter" idx="11"/>
          </p:nvPr>
        </p:nvSpPr>
        <p:spPr/>
        <p:txBody>
          <a:bodyPr/>
          <a:lstStyle/>
          <a:p>
            <a:r>
              <a:rPr lang="en-GB"/>
              <a:t>Week 2 - Measurement and Description</a:t>
            </a:r>
          </a:p>
        </p:txBody>
      </p:sp>
      <p:sp>
        <p:nvSpPr>
          <p:cNvPr id="6" name="Slide Number Placeholder 5">
            <a:extLst>
              <a:ext uri="{FF2B5EF4-FFF2-40B4-BE49-F238E27FC236}">
                <a16:creationId xmlns:a16="http://schemas.microsoft.com/office/drawing/2014/main" id="{953B9D79-309D-D507-17FF-67827394EFDB}"/>
              </a:ext>
            </a:extLst>
          </p:cNvPr>
          <p:cNvSpPr>
            <a:spLocks noGrp="1"/>
          </p:cNvSpPr>
          <p:nvPr>
            <p:ph type="sldNum" sz="quarter" idx="12"/>
          </p:nvPr>
        </p:nvSpPr>
        <p:spPr/>
        <p:txBody>
          <a:bodyPr/>
          <a:lstStyle/>
          <a:p>
            <a:fld id="{9FAA51BB-2FC0-4DB8-B50E-F52D50E733B6}" type="slidenum">
              <a:rPr lang="en-GB" smtClean="0"/>
              <a:t>3</a:t>
            </a:fld>
            <a:endParaRPr lang="en-GB"/>
          </a:p>
        </p:txBody>
      </p:sp>
      <p:pic>
        <p:nvPicPr>
          <p:cNvPr id="1026" name="Picture 2" descr="Salter 144 WHSVDR Mechanical Bathroom ...">
            <a:extLst>
              <a:ext uri="{FF2B5EF4-FFF2-40B4-BE49-F238E27FC236}">
                <a16:creationId xmlns:a16="http://schemas.microsoft.com/office/drawing/2014/main" id="{16184B3D-EE26-D688-2008-ECC6BC04FB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5630" y="1371308"/>
            <a:ext cx="2717062" cy="271706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rintable Height Chart (teacher made ...">
            <a:extLst>
              <a:ext uri="{FF2B5EF4-FFF2-40B4-BE49-F238E27FC236}">
                <a16:creationId xmlns:a16="http://schemas.microsoft.com/office/drawing/2014/main" id="{09348C58-B6F5-DF30-779E-768B9D89EA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7880" y="4140700"/>
            <a:ext cx="3752562" cy="187628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OMPASS questionnaire measures of height and weight used to calculate BMI.">
            <a:extLst>
              <a:ext uri="{FF2B5EF4-FFF2-40B4-BE49-F238E27FC236}">
                <a16:creationId xmlns:a16="http://schemas.microsoft.com/office/drawing/2014/main" id="{F7773267-224B-DA6A-1555-12F2DFBEEF1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33013" y="1408065"/>
            <a:ext cx="6313583" cy="46089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951929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30"/>
                                        </p:tgtEl>
                                        <p:attrNameLst>
                                          <p:attrName>style.visibility</p:attrName>
                                        </p:attrNameLst>
                                      </p:cBhvr>
                                      <p:to>
                                        <p:strVal val="visible"/>
                                      </p:to>
                                    </p:set>
                                    <p:animEffect transition="in" filter="fade">
                                      <p:cBhvr>
                                        <p:cTn id="7" dur="500"/>
                                        <p:tgtEl>
                                          <p:spTgt spid="10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8F937-CB9E-4768-865B-E6969F560B01}"/>
              </a:ext>
            </a:extLst>
          </p:cNvPr>
          <p:cNvSpPr>
            <a:spLocks noGrp="1"/>
          </p:cNvSpPr>
          <p:nvPr>
            <p:ph type="title"/>
          </p:nvPr>
        </p:nvSpPr>
        <p:spPr/>
        <p:txBody>
          <a:bodyPr/>
          <a:lstStyle/>
          <a:p>
            <a:r>
              <a:rPr lang="en-GB" dirty="0"/>
              <a:t>Measures of ‘central tendency’</a:t>
            </a:r>
          </a:p>
        </p:txBody>
      </p:sp>
      <p:pic>
        <p:nvPicPr>
          <p:cNvPr id="6" name="Content Placeholder 5">
            <a:extLst>
              <a:ext uri="{FF2B5EF4-FFF2-40B4-BE49-F238E27FC236}">
                <a16:creationId xmlns:a16="http://schemas.microsoft.com/office/drawing/2014/main" id="{FA100196-E71B-400B-B56E-458F765CF89B}"/>
              </a:ext>
            </a:extLst>
          </p:cNvPr>
          <p:cNvPicPr>
            <a:picLocks noGrp="1" noChangeAspect="1"/>
          </p:cNvPicPr>
          <p:nvPr>
            <p:ph idx="4294967295"/>
          </p:nvPr>
        </p:nvPicPr>
        <p:blipFill>
          <a:blip r:embed="rId3"/>
          <a:stretch>
            <a:fillRect/>
          </a:stretch>
        </p:blipFill>
        <p:spPr>
          <a:xfrm>
            <a:off x="0" y="1511300"/>
            <a:ext cx="9602788" cy="1784350"/>
          </a:xfrm>
          <a:prstGeom prst="rect">
            <a:avLst/>
          </a:prstGeom>
        </p:spPr>
      </p:pic>
      <p:pic>
        <p:nvPicPr>
          <p:cNvPr id="7" name="Picture 6">
            <a:extLst>
              <a:ext uri="{FF2B5EF4-FFF2-40B4-BE49-F238E27FC236}">
                <a16:creationId xmlns:a16="http://schemas.microsoft.com/office/drawing/2014/main" id="{98480DAE-C31C-4FB0-A2F8-B5DA0BA7271D}"/>
              </a:ext>
            </a:extLst>
          </p:cNvPr>
          <p:cNvPicPr>
            <a:picLocks noChangeAspect="1"/>
          </p:cNvPicPr>
          <p:nvPr/>
        </p:nvPicPr>
        <p:blipFill>
          <a:blip r:embed="rId4"/>
          <a:stretch>
            <a:fillRect/>
          </a:stretch>
        </p:blipFill>
        <p:spPr>
          <a:xfrm>
            <a:off x="1368846" y="3429000"/>
            <a:ext cx="9126121" cy="2577583"/>
          </a:xfrm>
          <a:prstGeom prst="rect">
            <a:avLst/>
          </a:prstGeom>
        </p:spPr>
      </p:pic>
      <p:sp>
        <p:nvSpPr>
          <p:cNvPr id="3" name="Date Placeholder 2">
            <a:extLst>
              <a:ext uri="{FF2B5EF4-FFF2-40B4-BE49-F238E27FC236}">
                <a16:creationId xmlns:a16="http://schemas.microsoft.com/office/drawing/2014/main" id="{1342EFBE-B03B-FA47-71A8-3DB648ABFE15}"/>
              </a:ext>
            </a:extLst>
          </p:cNvPr>
          <p:cNvSpPr>
            <a:spLocks noGrp="1"/>
          </p:cNvSpPr>
          <p:nvPr>
            <p:ph type="dt" sz="half" idx="10"/>
          </p:nvPr>
        </p:nvSpPr>
        <p:spPr/>
        <p:txBody>
          <a:bodyPr/>
          <a:lstStyle/>
          <a:p>
            <a:r>
              <a:rPr lang="en-US"/>
              <a:t>01/10/2024</a:t>
            </a:r>
            <a:endParaRPr lang="en-GB"/>
          </a:p>
        </p:txBody>
      </p:sp>
      <p:sp>
        <p:nvSpPr>
          <p:cNvPr id="4" name="Footer Placeholder 3">
            <a:extLst>
              <a:ext uri="{FF2B5EF4-FFF2-40B4-BE49-F238E27FC236}">
                <a16:creationId xmlns:a16="http://schemas.microsoft.com/office/drawing/2014/main" id="{4D898734-4EBA-1874-646B-C4547989326B}"/>
              </a:ext>
            </a:extLst>
          </p:cNvPr>
          <p:cNvSpPr>
            <a:spLocks noGrp="1"/>
          </p:cNvSpPr>
          <p:nvPr>
            <p:ph type="ftr" sz="quarter" idx="11"/>
          </p:nvPr>
        </p:nvSpPr>
        <p:spPr/>
        <p:txBody>
          <a:bodyPr/>
          <a:lstStyle/>
          <a:p>
            <a:r>
              <a:rPr lang="en-GB"/>
              <a:t>Week 2 - Measurement and Description</a:t>
            </a:r>
          </a:p>
        </p:txBody>
      </p:sp>
      <p:sp>
        <p:nvSpPr>
          <p:cNvPr id="5" name="Slide Number Placeholder 4">
            <a:extLst>
              <a:ext uri="{FF2B5EF4-FFF2-40B4-BE49-F238E27FC236}">
                <a16:creationId xmlns:a16="http://schemas.microsoft.com/office/drawing/2014/main" id="{17E8A17D-5E06-1C9D-6C0A-1EF24266B9C0}"/>
              </a:ext>
            </a:extLst>
          </p:cNvPr>
          <p:cNvSpPr>
            <a:spLocks noGrp="1"/>
          </p:cNvSpPr>
          <p:nvPr>
            <p:ph type="sldNum" sz="quarter" idx="12"/>
          </p:nvPr>
        </p:nvSpPr>
        <p:spPr/>
        <p:txBody>
          <a:bodyPr/>
          <a:lstStyle/>
          <a:p>
            <a:fld id="{9FAA51BB-2FC0-4DB8-B50E-F52D50E733B6}" type="slidenum">
              <a:rPr lang="en-GB" smtClean="0"/>
              <a:t>30</a:t>
            </a:fld>
            <a:endParaRPr lang="en-GB"/>
          </a:p>
        </p:txBody>
      </p:sp>
    </p:spTree>
    <p:extLst>
      <p:ext uri="{BB962C8B-B14F-4D97-AF65-F5344CB8AC3E}">
        <p14:creationId xmlns:p14="http://schemas.microsoft.com/office/powerpoint/2010/main" val="201034820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769BA-1EC6-4CFE-A1AC-3814DDE71863}"/>
              </a:ext>
            </a:extLst>
          </p:cNvPr>
          <p:cNvSpPr>
            <a:spLocks noGrp="1"/>
          </p:cNvSpPr>
          <p:nvPr>
            <p:ph type="title"/>
          </p:nvPr>
        </p:nvSpPr>
        <p:spPr/>
        <p:txBody>
          <a:bodyPr/>
          <a:lstStyle/>
          <a:p>
            <a:r>
              <a:rPr lang="en-GB" dirty="0"/>
              <a:t>Example of age distribution</a:t>
            </a:r>
          </a:p>
        </p:txBody>
      </p:sp>
      <p:pic>
        <p:nvPicPr>
          <p:cNvPr id="12" name="Picture 11">
            <a:extLst>
              <a:ext uri="{FF2B5EF4-FFF2-40B4-BE49-F238E27FC236}">
                <a16:creationId xmlns:a16="http://schemas.microsoft.com/office/drawing/2014/main" id="{7C0E3A15-B55B-461F-A16D-6448368B5EEF}"/>
              </a:ext>
            </a:extLst>
          </p:cNvPr>
          <p:cNvPicPr>
            <a:picLocks noChangeAspect="1"/>
          </p:cNvPicPr>
          <p:nvPr/>
        </p:nvPicPr>
        <p:blipFill>
          <a:blip r:embed="rId2"/>
          <a:stretch>
            <a:fillRect/>
          </a:stretch>
        </p:blipFill>
        <p:spPr>
          <a:xfrm>
            <a:off x="1130270" y="1822876"/>
            <a:ext cx="7076261" cy="4297800"/>
          </a:xfrm>
          <a:prstGeom prst="rect">
            <a:avLst/>
          </a:prstGeom>
        </p:spPr>
      </p:pic>
      <p:sp>
        <p:nvSpPr>
          <p:cNvPr id="3" name="Date Placeholder 2">
            <a:extLst>
              <a:ext uri="{FF2B5EF4-FFF2-40B4-BE49-F238E27FC236}">
                <a16:creationId xmlns:a16="http://schemas.microsoft.com/office/drawing/2014/main" id="{860A7300-9358-E623-7185-2F257FCA9134}"/>
              </a:ext>
            </a:extLst>
          </p:cNvPr>
          <p:cNvSpPr>
            <a:spLocks noGrp="1"/>
          </p:cNvSpPr>
          <p:nvPr>
            <p:ph type="dt" sz="half" idx="10"/>
          </p:nvPr>
        </p:nvSpPr>
        <p:spPr/>
        <p:txBody>
          <a:bodyPr/>
          <a:lstStyle/>
          <a:p>
            <a:r>
              <a:rPr lang="en-US"/>
              <a:t>01/10/2024</a:t>
            </a:r>
            <a:endParaRPr lang="en-GB"/>
          </a:p>
        </p:txBody>
      </p:sp>
      <p:sp>
        <p:nvSpPr>
          <p:cNvPr id="4" name="Footer Placeholder 3">
            <a:extLst>
              <a:ext uri="{FF2B5EF4-FFF2-40B4-BE49-F238E27FC236}">
                <a16:creationId xmlns:a16="http://schemas.microsoft.com/office/drawing/2014/main" id="{AD60E59A-E560-8110-DA62-DC37E705B1B5}"/>
              </a:ext>
            </a:extLst>
          </p:cNvPr>
          <p:cNvSpPr>
            <a:spLocks noGrp="1"/>
          </p:cNvSpPr>
          <p:nvPr>
            <p:ph type="ftr" sz="quarter" idx="11"/>
          </p:nvPr>
        </p:nvSpPr>
        <p:spPr/>
        <p:txBody>
          <a:bodyPr/>
          <a:lstStyle/>
          <a:p>
            <a:r>
              <a:rPr lang="en-GB"/>
              <a:t>Week 2 - Measurement and Description</a:t>
            </a:r>
            <a:endParaRPr lang="en-GB" dirty="0"/>
          </a:p>
        </p:txBody>
      </p:sp>
      <p:sp>
        <p:nvSpPr>
          <p:cNvPr id="5" name="Slide Number Placeholder 4">
            <a:extLst>
              <a:ext uri="{FF2B5EF4-FFF2-40B4-BE49-F238E27FC236}">
                <a16:creationId xmlns:a16="http://schemas.microsoft.com/office/drawing/2014/main" id="{65ABDEC0-154D-B352-A455-B6766B87C72E}"/>
              </a:ext>
            </a:extLst>
          </p:cNvPr>
          <p:cNvSpPr>
            <a:spLocks noGrp="1"/>
          </p:cNvSpPr>
          <p:nvPr>
            <p:ph type="sldNum" sz="quarter" idx="12"/>
          </p:nvPr>
        </p:nvSpPr>
        <p:spPr/>
        <p:txBody>
          <a:bodyPr/>
          <a:lstStyle/>
          <a:p>
            <a:fld id="{9FAA51BB-2FC0-4DB8-B50E-F52D50E733B6}" type="slidenum">
              <a:rPr lang="en-GB" smtClean="0"/>
              <a:pPr/>
              <a:t>31</a:t>
            </a:fld>
            <a:endParaRPr lang="en-GB" dirty="0"/>
          </a:p>
        </p:txBody>
      </p:sp>
    </p:spTree>
    <p:extLst>
      <p:ext uri="{BB962C8B-B14F-4D97-AF65-F5344CB8AC3E}">
        <p14:creationId xmlns:p14="http://schemas.microsoft.com/office/powerpoint/2010/main" val="399818093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68B5C-5C16-49F4-80B2-4AA7EE76A84A}"/>
              </a:ext>
            </a:extLst>
          </p:cNvPr>
          <p:cNvSpPr>
            <a:spLocks noGrp="1"/>
          </p:cNvSpPr>
          <p:nvPr>
            <p:ph type="title"/>
          </p:nvPr>
        </p:nvSpPr>
        <p:spPr/>
        <p:txBody>
          <a:bodyPr/>
          <a:lstStyle/>
          <a:p>
            <a:r>
              <a:rPr lang="en-GB" dirty="0"/>
              <a:t>Example of age distribution</a:t>
            </a:r>
          </a:p>
        </p:txBody>
      </p:sp>
      <p:pic>
        <p:nvPicPr>
          <p:cNvPr id="11" name="Picture 10">
            <a:extLst>
              <a:ext uri="{FF2B5EF4-FFF2-40B4-BE49-F238E27FC236}">
                <a16:creationId xmlns:a16="http://schemas.microsoft.com/office/drawing/2014/main" id="{B1889635-D5D3-4FCF-A789-54FB009E99D0}"/>
              </a:ext>
            </a:extLst>
          </p:cNvPr>
          <p:cNvPicPr>
            <a:picLocks noChangeAspect="1"/>
          </p:cNvPicPr>
          <p:nvPr/>
        </p:nvPicPr>
        <p:blipFill>
          <a:blip r:embed="rId2"/>
          <a:stretch>
            <a:fillRect/>
          </a:stretch>
        </p:blipFill>
        <p:spPr>
          <a:xfrm>
            <a:off x="1130270" y="1784124"/>
            <a:ext cx="7077248" cy="4298400"/>
          </a:xfrm>
          <a:prstGeom prst="rect">
            <a:avLst/>
          </a:prstGeom>
        </p:spPr>
      </p:pic>
      <p:sp>
        <p:nvSpPr>
          <p:cNvPr id="3" name="Date Placeholder 2">
            <a:extLst>
              <a:ext uri="{FF2B5EF4-FFF2-40B4-BE49-F238E27FC236}">
                <a16:creationId xmlns:a16="http://schemas.microsoft.com/office/drawing/2014/main" id="{736DD25A-D828-08FA-5A0B-121462B3460D}"/>
              </a:ext>
            </a:extLst>
          </p:cNvPr>
          <p:cNvSpPr>
            <a:spLocks noGrp="1"/>
          </p:cNvSpPr>
          <p:nvPr>
            <p:ph type="dt" sz="half" idx="10"/>
          </p:nvPr>
        </p:nvSpPr>
        <p:spPr/>
        <p:txBody>
          <a:bodyPr/>
          <a:lstStyle/>
          <a:p>
            <a:r>
              <a:rPr lang="en-US"/>
              <a:t>01/10/2024</a:t>
            </a:r>
            <a:endParaRPr lang="en-GB"/>
          </a:p>
        </p:txBody>
      </p:sp>
      <p:sp>
        <p:nvSpPr>
          <p:cNvPr id="4" name="Footer Placeholder 3">
            <a:extLst>
              <a:ext uri="{FF2B5EF4-FFF2-40B4-BE49-F238E27FC236}">
                <a16:creationId xmlns:a16="http://schemas.microsoft.com/office/drawing/2014/main" id="{D8B1EE42-14ED-AE38-1A8A-71FC225A7D1C}"/>
              </a:ext>
            </a:extLst>
          </p:cNvPr>
          <p:cNvSpPr>
            <a:spLocks noGrp="1"/>
          </p:cNvSpPr>
          <p:nvPr>
            <p:ph type="ftr" sz="quarter" idx="11"/>
          </p:nvPr>
        </p:nvSpPr>
        <p:spPr/>
        <p:txBody>
          <a:bodyPr/>
          <a:lstStyle/>
          <a:p>
            <a:r>
              <a:rPr lang="en-GB"/>
              <a:t>Week 2 - Measurement and Description</a:t>
            </a:r>
            <a:endParaRPr lang="en-GB" dirty="0"/>
          </a:p>
        </p:txBody>
      </p:sp>
      <p:sp>
        <p:nvSpPr>
          <p:cNvPr id="5" name="Slide Number Placeholder 4">
            <a:extLst>
              <a:ext uri="{FF2B5EF4-FFF2-40B4-BE49-F238E27FC236}">
                <a16:creationId xmlns:a16="http://schemas.microsoft.com/office/drawing/2014/main" id="{6FD320DD-6E03-27D6-26C9-6A0DF2EBCCC1}"/>
              </a:ext>
            </a:extLst>
          </p:cNvPr>
          <p:cNvSpPr>
            <a:spLocks noGrp="1"/>
          </p:cNvSpPr>
          <p:nvPr>
            <p:ph type="sldNum" sz="quarter" idx="12"/>
          </p:nvPr>
        </p:nvSpPr>
        <p:spPr/>
        <p:txBody>
          <a:bodyPr/>
          <a:lstStyle/>
          <a:p>
            <a:fld id="{9FAA51BB-2FC0-4DB8-B50E-F52D50E733B6}" type="slidenum">
              <a:rPr lang="en-GB" smtClean="0"/>
              <a:pPr/>
              <a:t>32</a:t>
            </a:fld>
            <a:endParaRPr lang="en-GB" dirty="0"/>
          </a:p>
        </p:txBody>
      </p:sp>
    </p:spTree>
    <p:extLst>
      <p:ext uri="{BB962C8B-B14F-4D97-AF65-F5344CB8AC3E}">
        <p14:creationId xmlns:p14="http://schemas.microsoft.com/office/powerpoint/2010/main" val="38069098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DD6E8-5704-4563-AD9B-C941D606BF4B}"/>
              </a:ext>
            </a:extLst>
          </p:cNvPr>
          <p:cNvSpPr>
            <a:spLocks noGrp="1"/>
          </p:cNvSpPr>
          <p:nvPr>
            <p:ph type="title"/>
          </p:nvPr>
        </p:nvSpPr>
        <p:spPr/>
        <p:txBody>
          <a:bodyPr/>
          <a:lstStyle/>
          <a:p>
            <a:r>
              <a:rPr lang="en-GB" dirty="0"/>
              <a:t>Example of age distribution</a:t>
            </a:r>
          </a:p>
        </p:txBody>
      </p:sp>
      <p:pic>
        <p:nvPicPr>
          <p:cNvPr id="15" name="Picture 14">
            <a:extLst>
              <a:ext uri="{FF2B5EF4-FFF2-40B4-BE49-F238E27FC236}">
                <a16:creationId xmlns:a16="http://schemas.microsoft.com/office/drawing/2014/main" id="{D3629B8B-2F81-45B7-B82E-923E5089E25F}"/>
              </a:ext>
            </a:extLst>
          </p:cNvPr>
          <p:cNvPicPr>
            <a:picLocks noChangeAspect="1"/>
          </p:cNvPicPr>
          <p:nvPr/>
        </p:nvPicPr>
        <p:blipFill>
          <a:blip r:embed="rId2"/>
          <a:stretch>
            <a:fillRect/>
          </a:stretch>
        </p:blipFill>
        <p:spPr>
          <a:xfrm>
            <a:off x="1130270" y="1792676"/>
            <a:ext cx="7077251" cy="4298400"/>
          </a:xfrm>
          <a:prstGeom prst="rect">
            <a:avLst/>
          </a:prstGeom>
        </p:spPr>
      </p:pic>
      <p:sp>
        <p:nvSpPr>
          <p:cNvPr id="3" name="Date Placeholder 2">
            <a:extLst>
              <a:ext uri="{FF2B5EF4-FFF2-40B4-BE49-F238E27FC236}">
                <a16:creationId xmlns:a16="http://schemas.microsoft.com/office/drawing/2014/main" id="{3BEA64D7-EF51-A76B-13EF-D1D3FBC6E700}"/>
              </a:ext>
            </a:extLst>
          </p:cNvPr>
          <p:cNvSpPr>
            <a:spLocks noGrp="1"/>
          </p:cNvSpPr>
          <p:nvPr>
            <p:ph type="dt" sz="half" idx="10"/>
          </p:nvPr>
        </p:nvSpPr>
        <p:spPr/>
        <p:txBody>
          <a:bodyPr/>
          <a:lstStyle/>
          <a:p>
            <a:r>
              <a:rPr lang="en-US"/>
              <a:t>01/10/2024</a:t>
            </a:r>
            <a:endParaRPr lang="en-GB"/>
          </a:p>
        </p:txBody>
      </p:sp>
      <p:sp>
        <p:nvSpPr>
          <p:cNvPr id="4" name="Footer Placeholder 3">
            <a:extLst>
              <a:ext uri="{FF2B5EF4-FFF2-40B4-BE49-F238E27FC236}">
                <a16:creationId xmlns:a16="http://schemas.microsoft.com/office/drawing/2014/main" id="{32748EE7-BD0E-1E88-966D-FE2A6F46F9B6}"/>
              </a:ext>
            </a:extLst>
          </p:cNvPr>
          <p:cNvSpPr>
            <a:spLocks noGrp="1"/>
          </p:cNvSpPr>
          <p:nvPr>
            <p:ph type="ftr" sz="quarter" idx="11"/>
          </p:nvPr>
        </p:nvSpPr>
        <p:spPr/>
        <p:txBody>
          <a:bodyPr/>
          <a:lstStyle/>
          <a:p>
            <a:r>
              <a:rPr lang="en-GB"/>
              <a:t>Week 2 - Measurement and Description</a:t>
            </a:r>
            <a:endParaRPr lang="en-GB" dirty="0"/>
          </a:p>
        </p:txBody>
      </p:sp>
      <p:sp>
        <p:nvSpPr>
          <p:cNvPr id="5" name="Slide Number Placeholder 4">
            <a:extLst>
              <a:ext uri="{FF2B5EF4-FFF2-40B4-BE49-F238E27FC236}">
                <a16:creationId xmlns:a16="http://schemas.microsoft.com/office/drawing/2014/main" id="{3A576EBA-C235-136F-4FE5-CB3DB3A4E43F}"/>
              </a:ext>
            </a:extLst>
          </p:cNvPr>
          <p:cNvSpPr>
            <a:spLocks noGrp="1"/>
          </p:cNvSpPr>
          <p:nvPr>
            <p:ph type="sldNum" sz="quarter" idx="12"/>
          </p:nvPr>
        </p:nvSpPr>
        <p:spPr/>
        <p:txBody>
          <a:bodyPr/>
          <a:lstStyle/>
          <a:p>
            <a:fld id="{9FAA51BB-2FC0-4DB8-B50E-F52D50E733B6}" type="slidenum">
              <a:rPr lang="en-GB" smtClean="0"/>
              <a:pPr/>
              <a:t>33</a:t>
            </a:fld>
            <a:endParaRPr lang="en-GB" dirty="0"/>
          </a:p>
        </p:txBody>
      </p:sp>
    </p:spTree>
    <p:extLst>
      <p:ext uri="{BB962C8B-B14F-4D97-AF65-F5344CB8AC3E}">
        <p14:creationId xmlns:p14="http://schemas.microsoft.com/office/powerpoint/2010/main" val="252394770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raph">
            <a:extLst>
              <a:ext uri="{FF2B5EF4-FFF2-40B4-BE49-F238E27FC236}">
                <a16:creationId xmlns:a16="http://schemas.microsoft.com/office/drawing/2014/main" id="{BB22E9B1-3DC5-42DF-923F-4E8001819F4D}"/>
              </a:ext>
            </a:extLst>
          </p:cNvPr>
          <p:cNvPicPr>
            <a:picLocks noChangeAspect="1"/>
          </p:cNvPicPr>
          <p:nvPr/>
        </p:nvPicPr>
        <p:blipFill rotWithShape="1">
          <a:blip r:embed="rId3"/>
          <a:srcRect t="10824" r="9090" b="7356"/>
          <a:stretch/>
        </p:blipFill>
        <p:spPr>
          <a:xfrm>
            <a:off x="2" y="10"/>
            <a:ext cx="12191695" cy="6857990"/>
          </a:xfrm>
          <a:prstGeom prst="rect">
            <a:avLst/>
          </a:prstGeom>
        </p:spPr>
      </p:pic>
      <p:sp>
        <p:nvSpPr>
          <p:cNvPr id="2" name="Title 1">
            <a:extLst>
              <a:ext uri="{FF2B5EF4-FFF2-40B4-BE49-F238E27FC236}">
                <a16:creationId xmlns:a16="http://schemas.microsoft.com/office/drawing/2014/main" id="{60C4B25A-7A41-4AEA-935C-86980FFB7802}"/>
              </a:ext>
            </a:extLst>
          </p:cNvPr>
          <p:cNvSpPr>
            <a:spLocks noGrp="1"/>
          </p:cNvSpPr>
          <p:nvPr>
            <p:ph type="title"/>
          </p:nvPr>
        </p:nvSpPr>
        <p:spPr/>
        <p:txBody>
          <a:bodyPr vert="horz" lIns="91440" tIns="45720" rIns="91440" bIns="0" rtlCol="0" anchor="b">
            <a:normAutofit/>
          </a:bodyPr>
          <a:lstStyle/>
          <a:p>
            <a:pPr algn="r"/>
            <a:r>
              <a:rPr lang="en-US" sz="4400" dirty="0">
                <a:solidFill>
                  <a:srgbClr val="FFFFFE"/>
                </a:solidFill>
              </a:rPr>
              <a:t>Dispersion</a:t>
            </a:r>
          </a:p>
        </p:txBody>
      </p:sp>
      <p:sp>
        <p:nvSpPr>
          <p:cNvPr id="4" name="Text Placeholder 3">
            <a:extLst>
              <a:ext uri="{FF2B5EF4-FFF2-40B4-BE49-F238E27FC236}">
                <a16:creationId xmlns:a16="http://schemas.microsoft.com/office/drawing/2014/main" id="{EA8A8C7F-216B-4C24-84F3-351180DFE941}"/>
              </a:ext>
            </a:extLst>
          </p:cNvPr>
          <p:cNvSpPr>
            <a:spLocks noGrp="1"/>
          </p:cNvSpPr>
          <p:nvPr>
            <p:ph type="body" sz="half" idx="2"/>
          </p:nvPr>
        </p:nvSpPr>
        <p:spPr/>
        <p:txBody>
          <a:bodyPr vert="horz" lIns="91440" tIns="91440" rIns="91440" bIns="91440" rtlCol="0">
            <a:normAutofit/>
          </a:bodyPr>
          <a:lstStyle/>
          <a:p>
            <a:pPr algn="r"/>
            <a:r>
              <a:rPr lang="en-US" sz="1600" dirty="0">
                <a:solidFill>
                  <a:srgbClr val="FFFFFE"/>
                </a:solidFill>
              </a:rPr>
              <a:t>Range, Variance, Standard Deviation</a:t>
            </a:r>
          </a:p>
        </p:txBody>
      </p:sp>
      <p:sp>
        <p:nvSpPr>
          <p:cNvPr id="3" name="Date Placeholder 2">
            <a:extLst>
              <a:ext uri="{FF2B5EF4-FFF2-40B4-BE49-F238E27FC236}">
                <a16:creationId xmlns:a16="http://schemas.microsoft.com/office/drawing/2014/main" id="{4F76707D-52F0-34B1-9F1A-867054BE26F3}"/>
              </a:ext>
            </a:extLst>
          </p:cNvPr>
          <p:cNvSpPr>
            <a:spLocks noGrp="1"/>
          </p:cNvSpPr>
          <p:nvPr>
            <p:ph type="dt" sz="half" idx="10"/>
          </p:nvPr>
        </p:nvSpPr>
        <p:spPr/>
        <p:txBody>
          <a:bodyPr/>
          <a:lstStyle/>
          <a:p>
            <a:r>
              <a:rPr lang="en-US"/>
              <a:t>01/10/2024</a:t>
            </a:r>
            <a:endParaRPr lang="en-GB"/>
          </a:p>
        </p:txBody>
      </p:sp>
      <p:sp>
        <p:nvSpPr>
          <p:cNvPr id="5" name="Footer Placeholder 4">
            <a:extLst>
              <a:ext uri="{FF2B5EF4-FFF2-40B4-BE49-F238E27FC236}">
                <a16:creationId xmlns:a16="http://schemas.microsoft.com/office/drawing/2014/main" id="{FBB048A9-5B1D-E6E3-4801-5606D369E4DD}"/>
              </a:ext>
            </a:extLst>
          </p:cNvPr>
          <p:cNvSpPr>
            <a:spLocks noGrp="1"/>
          </p:cNvSpPr>
          <p:nvPr>
            <p:ph type="ftr" sz="quarter" idx="11"/>
          </p:nvPr>
        </p:nvSpPr>
        <p:spPr/>
        <p:txBody>
          <a:bodyPr/>
          <a:lstStyle/>
          <a:p>
            <a:r>
              <a:rPr lang="en-GB"/>
              <a:t>Week 2 - Measurement and Description</a:t>
            </a:r>
          </a:p>
        </p:txBody>
      </p:sp>
      <p:sp>
        <p:nvSpPr>
          <p:cNvPr id="7" name="Slide Number Placeholder 6">
            <a:extLst>
              <a:ext uri="{FF2B5EF4-FFF2-40B4-BE49-F238E27FC236}">
                <a16:creationId xmlns:a16="http://schemas.microsoft.com/office/drawing/2014/main" id="{77FF7489-D232-A0C4-FCE2-7D89ADB80F6A}"/>
              </a:ext>
            </a:extLst>
          </p:cNvPr>
          <p:cNvSpPr>
            <a:spLocks noGrp="1"/>
          </p:cNvSpPr>
          <p:nvPr>
            <p:ph type="sldNum" sz="quarter" idx="12"/>
          </p:nvPr>
        </p:nvSpPr>
        <p:spPr/>
        <p:txBody>
          <a:bodyPr/>
          <a:lstStyle/>
          <a:p>
            <a:fld id="{9FAA51BB-2FC0-4DB8-B50E-F52D50E733B6}" type="slidenum">
              <a:rPr lang="en-GB" smtClean="0"/>
              <a:t>34</a:t>
            </a:fld>
            <a:endParaRPr lang="en-GB"/>
          </a:p>
        </p:txBody>
      </p:sp>
    </p:spTree>
    <p:extLst>
      <p:ext uri="{BB962C8B-B14F-4D97-AF65-F5344CB8AC3E}">
        <p14:creationId xmlns:p14="http://schemas.microsoft.com/office/powerpoint/2010/main" val="188837700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3804A-BC62-4742-A6FD-F17B3D3424E3}"/>
              </a:ext>
            </a:extLst>
          </p:cNvPr>
          <p:cNvSpPr>
            <a:spLocks noGrp="1"/>
          </p:cNvSpPr>
          <p:nvPr>
            <p:ph type="title"/>
          </p:nvPr>
        </p:nvSpPr>
        <p:spPr/>
        <p:txBody>
          <a:bodyPr>
            <a:normAutofit/>
          </a:bodyPr>
          <a:lstStyle/>
          <a:p>
            <a:r>
              <a:rPr lang="en-GB" dirty="0"/>
              <a:t>Measures of ‘dispersion’</a:t>
            </a:r>
          </a:p>
        </p:txBody>
      </p:sp>
      <p:pic>
        <p:nvPicPr>
          <p:cNvPr id="6" name="Content Placeholder 5">
            <a:extLst>
              <a:ext uri="{FF2B5EF4-FFF2-40B4-BE49-F238E27FC236}">
                <a16:creationId xmlns:a16="http://schemas.microsoft.com/office/drawing/2014/main" id="{11BF58D3-1E9C-4DD3-8F88-6E4B4C677574}"/>
              </a:ext>
            </a:extLst>
          </p:cNvPr>
          <p:cNvPicPr>
            <a:picLocks noGrp="1" noChangeAspect="1"/>
          </p:cNvPicPr>
          <p:nvPr>
            <p:ph idx="4294967295"/>
          </p:nvPr>
        </p:nvPicPr>
        <p:blipFill>
          <a:blip r:embed="rId3"/>
          <a:stretch>
            <a:fillRect/>
          </a:stretch>
        </p:blipFill>
        <p:spPr>
          <a:xfrm>
            <a:off x="0" y="2330450"/>
            <a:ext cx="9602788" cy="2197100"/>
          </a:xfrm>
          <a:prstGeom prst="rect">
            <a:avLst/>
          </a:prstGeom>
        </p:spPr>
      </p:pic>
      <p:sp>
        <p:nvSpPr>
          <p:cNvPr id="3" name="Date Placeholder 2">
            <a:extLst>
              <a:ext uri="{FF2B5EF4-FFF2-40B4-BE49-F238E27FC236}">
                <a16:creationId xmlns:a16="http://schemas.microsoft.com/office/drawing/2014/main" id="{D4949A35-DAC3-043C-1830-96BAF8BA653F}"/>
              </a:ext>
            </a:extLst>
          </p:cNvPr>
          <p:cNvSpPr>
            <a:spLocks noGrp="1"/>
          </p:cNvSpPr>
          <p:nvPr>
            <p:ph type="dt" sz="half" idx="10"/>
          </p:nvPr>
        </p:nvSpPr>
        <p:spPr/>
        <p:txBody>
          <a:bodyPr/>
          <a:lstStyle/>
          <a:p>
            <a:r>
              <a:rPr lang="en-US"/>
              <a:t>01/10/2024</a:t>
            </a:r>
            <a:endParaRPr lang="en-GB"/>
          </a:p>
        </p:txBody>
      </p:sp>
      <p:sp>
        <p:nvSpPr>
          <p:cNvPr id="4" name="Footer Placeholder 3">
            <a:extLst>
              <a:ext uri="{FF2B5EF4-FFF2-40B4-BE49-F238E27FC236}">
                <a16:creationId xmlns:a16="http://schemas.microsoft.com/office/drawing/2014/main" id="{A94CA09D-39DD-3F71-4E6F-264DC6E4E3B1}"/>
              </a:ext>
            </a:extLst>
          </p:cNvPr>
          <p:cNvSpPr>
            <a:spLocks noGrp="1"/>
          </p:cNvSpPr>
          <p:nvPr>
            <p:ph type="ftr" sz="quarter" idx="11"/>
          </p:nvPr>
        </p:nvSpPr>
        <p:spPr/>
        <p:txBody>
          <a:bodyPr/>
          <a:lstStyle/>
          <a:p>
            <a:r>
              <a:rPr lang="en-GB"/>
              <a:t>Week 2 - Measurement and Description</a:t>
            </a:r>
          </a:p>
        </p:txBody>
      </p:sp>
      <p:sp>
        <p:nvSpPr>
          <p:cNvPr id="5" name="Slide Number Placeholder 4">
            <a:extLst>
              <a:ext uri="{FF2B5EF4-FFF2-40B4-BE49-F238E27FC236}">
                <a16:creationId xmlns:a16="http://schemas.microsoft.com/office/drawing/2014/main" id="{29F4107F-52AB-3B5D-CBCB-6AFB617FC3F4}"/>
              </a:ext>
            </a:extLst>
          </p:cNvPr>
          <p:cNvSpPr>
            <a:spLocks noGrp="1"/>
          </p:cNvSpPr>
          <p:nvPr>
            <p:ph type="sldNum" sz="quarter" idx="12"/>
          </p:nvPr>
        </p:nvSpPr>
        <p:spPr/>
        <p:txBody>
          <a:bodyPr/>
          <a:lstStyle/>
          <a:p>
            <a:fld id="{9FAA51BB-2FC0-4DB8-B50E-F52D50E733B6}" type="slidenum">
              <a:rPr lang="en-GB" smtClean="0"/>
              <a:t>35</a:t>
            </a:fld>
            <a:endParaRPr lang="en-GB"/>
          </a:p>
        </p:txBody>
      </p:sp>
    </p:spTree>
    <p:extLst>
      <p:ext uri="{BB962C8B-B14F-4D97-AF65-F5344CB8AC3E}">
        <p14:creationId xmlns:p14="http://schemas.microsoft.com/office/powerpoint/2010/main" val="400610188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319C1-3248-4033-B708-B2B5583A88C0}"/>
              </a:ext>
            </a:extLst>
          </p:cNvPr>
          <p:cNvSpPr>
            <a:spLocks noGrp="1"/>
          </p:cNvSpPr>
          <p:nvPr>
            <p:ph type="title"/>
          </p:nvPr>
        </p:nvSpPr>
        <p:spPr/>
        <p:txBody>
          <a:bodyPr/>
          <a:lstStyle/>
          <a:p>
            <a:r>
              <a:rPr lang="en-GB" dirty="0"/>
              <a:t>The Standard Deviation </a:t>
            </a:r>
          </a:p>
        </p:txBody>
      </p:sp>
      <p:sp>
        <p:nvSpPr>
          <p:cNvPr id="8" name="Rectangle 7">
            <a:extLst>
              <a:ext uri="{FF2B5EF4-FFF2-40B4-BE49-F238E27FC236}">
                <a16:creationId xmlns:a16="http://schemas.microsoft.com/office/drawing/2014/main" id="{1A9262CD-DD48-4236-AC98-1CD5300D72C0}"/>
              </a:ext>
            </a:extLst>
          </p:cNvPr>
          <p:cNvSpPr/>
          <p:nvPr/>
        </p:nvSpPr>
        <p:spPr>
          <a:xfrm>
            <a:off x="1130270" y="1679393"/>
            <a:ext cx="6096000" cy="707886"/>
          </a:xfrm>
          <a:prstGeom prst="rect">
            <a:avLst/>
          </a:prstGeom>
        </p:spPr>
        <p:txBody>
          <a:bodyPr>
            <a:spAutoFit/>
          </a:bodyPr>
          <a:lstStyle/>
          <a:p>
            <a:r>
              <a:rPr lang="en-GB" sz="2000" dirty="0"/>
              <a:t>The sample SD expresses how much variation exists from the mean for a given variable</a:t>
            </a:r>
          </a:p>
        </p:txBody>
      </p:sp>
      <p:sp>
        <p:nvSpPr>
          <p:cNvPr id="11" name="Rectangle 10">
            <a:extLst>
              <a:ext uri="{FF2B5EF4-FFF2-40B4-BE49-F238E27FC236}">
                <a16:creationId xmlns:a16="http://schemas.microsoft.com/office/drawing/2014/main" id="{69DB2C26-FB4F-4238-89B6-A8A881AAF38E}"/>
              </a:ext>
            </a:extLst>
          </p:cNvPr>
          <p:cNvSpPr/>
          <p:nvPr/>
        </p:nvSpPr>
        <p:spPr>
          <a:xfrm>
            <a:off x="7667241" y="4486110"/>
            <a:ext cx="4039850" cy="738664"/>
          </a:xfrm>
          <a:prstGeom prst="rect">
            <a:avLst/>
          </a:prstGeom>
        </p:spPr>
        <p:txBody>
          <a:bodyPr wrap="square">
            <a:spAutoFit/>
          </a:bodyPr>
          <a:lstStyle/>
          <a:p>
            <a:r>
              <a:rPr lang="en-GB" sz="1400" dirty="0"/>
              <a:t>where xi is each value is the data set, x-bar is the mean, and n is the number of values in the data set</a:t>
            </a:r>
          </a:p>
        </p:txBody>
      </p:sp>
      <p:pic>
        <p:nvPicPr>
          <p:cNvPr id="12" name="Picture 11">
            <a:extLst>
              <a:ext uri="{FF2B5EF4-FFF2-40B4-BE49-F238E27FC236}">
                <a16:creationId xmlns:a16="http://schemas.microsoft.com/office/drawing/2014/main" id="{01E340D7-DED7-404B-9B2A-6294528DA4FE}"/>
              </a:ext>
            </a:extLst>
          </p:cNvPr>
          <p:cNvPicPr>
            <a:picLocks noChangeAspect="1"/>
          </p:cNvPicPr>
          <p:nvPr/>
        </p:nvPicPr>
        <p:blipFill>
          <a:blip r:embed="rId3"/>
          <a:stretch>
            <a:fillRect/>
          </a:stretch>
        </p:blipFill>
        <p:spPr>
          <a:xfrm>
            <a:off x="7667241" y="1679393"/>
            <a:ext cx="4039850" cy="2633671"/>
          </a:xfrm>
          <a:prstGeom prst="rect">
            <a:avLst/>
          </a:prstGeom>
        </p:spPr>
      </p:pic>
      <p:sp>
        <p:nvSpPr>
          <p:cNvPr id="9" name="TextBox 8">
            <a:extLst>
              <a:ext uri="{FF2B5EF4-FFF2-40B4-BE49-F238E27FC236}">
                <a16:creationId xmlns:a16="http://schemas.microsoft.com/office/drawing/2014/main" id="{26FC17E2-9FC3-4171-B05E-BB03A8494A29}"/>
              </a:ext>
            </a:extLst>
          </p:cNvPr>
          <p:cNvSpPr txBox="1"/>
          <p:nvPr/>
        </p:nvSpPr>
        <p:spPr>
          <a:xfrm>
            <a:off x="1125274" y="2649432"/>
            <a:ext cx="6100996" cy="2554545"/>
          </a:xfrm>
          <a:prstGeom prst="rect">
            <a:avLst/>
          </a:prstGeom>
          <a:noFill/>
        </p:spPr>
        <p:txBody>
          <a:bodyPr wrap="square">
            <a:spAutoFit/>
          </a:bodyPr>
          <a:lstStyle/>
          <a:p>
            <a:r>
              <a:rPr lang="en-GB" sz="2000" dirty="0"/>
              <a:t>1. </a:t>
            </a:r>
            <a:r>
              <a:rPr lang="en-GB" sz="2000" b="1" dirty="0"/>
              <a:t>Mean</a:t>
            </a:r>
            <a:r>
              <a:rPr lang="en-GB" sz="2000" dirty="0"/>
              <a:t>: the average of the numbers </a:t>
            </a:r>
          </a:p>
          <a:p>
            <a:r>
              <a:rPr lang="en-GB" sz="2000" dirty="0"/>
              <a:t>2. Case deviations (</a:t>
            </a:r>
            <a:r>
              <a:rPr lang="en-GB" sz="2000" b="1" dirty="0"/>
              <a:t>Residuals</a:t>
            </a:r>
            <a:r>
              <a:rPr lang="en-GB" sz="2000" dirty="0"/>
              <a:t>): subtract the mean from each number</a:t>
            </a:r>
          </a:p>
          <a:p>
            <a:r>
              <a:rPr lang="en-GB" sz="2000" dirty="0"/>
              <a:t>3. </a:t>
            </a:r>
            <a:r>
              <a:rPr lang="en-GB" sz="2000" b="1" dirty="0"/>
              <a:t>Variance</a:t>
            </a:r>
            <a:r>
              <a:rPr lang="en-GB" sz="2000" dirty="0"/>
              <a:t>: square each of the differences, add them up to get the sum of squares, and divide the sum of squares by the number of cases minus one</a:t>
            </a:r>
          </a:p>
          <a:p>
            <a:r>
              <a:rPr lang="en-GB" sz="2000" dirty="0"/>
              <a:t>4. </a:t>
            </a:r>
            <a:r>
              <a:rPr lang="en-GB" sz="2000" b="1" dirty="0"/>
              <a:t>SD</a:t>
            </a:r>
            <a:r>
              <a:rPr lang="en-GB" sz="2000" dirty="0"/>
              <a:t>: take the square root of the variance</a:t>
            </a:r>
          </a:p>
        </p:txBody>
      </p:sp>
      <p:sp>
        <p:nvSpPr>
          <p:cNvPr id="4" name="Date Placeholder 3">
            <a:extLst>
              <a:ext uri="{FF2B5EF4-FFF2-40B4-BE49-F238E27FC236}">
                <a16:creationId xmlns:a16="http://schemas.microsoft.com/office/drawing/2014/main" id="{2725B998-AB6E-8D8C-CBB6-3742329CC425}"/>
              </a:ext>
            </a:extLst>
          </p:cNvPr>
          <p:cNvSpPr>
            <a:spLocks noGrp="1"/>
          </p:cNvSpPr>
          <p:nvPr>
            <p:ph type="dt" sz="half" idx="10"/>
          </p:nvPr>
        </p:nvSpPr>
        <p:spPr/>
        <p:txBody>
          <a:bodyPr/>
          <a:lstStyle/>
          <a:p>
            <a:r>
              <a:rPr lang="en-US"/>
              <a:t>01/10/2024</a:t>
            </a:r>
            <a:endParaRPr lang="en-GB"/>
          </a:p>
        </p:txBody>
      </p:sp>
      <p:sp>
        <p:nvSpPr>
          <p:cNvPr id="5" name="Footer Placeholder 4">
            <a:extLst>
              <a:ext uri="{FF2B5EF4-FFF2-40B4-BE49-F238E27FC236}">
                <a16:creationId xmlns:a16="http://schemas.microsoft.com/office/drawing/2014/main" id="{2D75EF57-227A-33B2-ADB1-11CA0BF45E92}"/>
              </a:ext>
            </a:extLst>
          </p:cNvPr>
          <p:cNvSpPr>
            <a:spLocks noGrp="1"/>
          </p:cNvSpPr>
          <p:nvPr>
            <p:ph type="ftr" sz="quarter" idx="11"/>
          </p:nvPr>
        </p:nvSpPr>
        <p:spPr/>
        <p:txBody>
          <a:bodyPr/>
          <a:lstStyle/>
          <a:p>
            <a:r>
              <a:rPr lang="en-GB"/>
              <a:t>Week 2 - Measurement and Description</a:t>
            </a:r>
            <a:endParaRPr lang="en-GB" dirty="0"/>
          </a:p>
        </p:txBody>
      </p:sp>
      <p:sp>
        <p:nvSpPr>
          <p:cNvPr id="6" name="Slide Number Placeholder 5">
            <a:extLst>
              <a:ext uri="{FF2B5EF4-FFF2-40B4-BE49-F238E27FC236}">
                <a16:creationId xmlns:a16="http://schemas.microsoft.com/office/drawing/2014/main" id="{A0B76405-B0FB-1A81-B771-70013890EFAE}"/>
              </a:ext>
            </a:extLst>
          </p:cNvPr>
          <p:cNvSpPr>
            <a:spLocks noGrp="1"/>
          </p:cNvSpPr>
          <p:nvPr>
            <p:ph type="sldNum" sz="quarter" idx="12"/>
          </p:nvPr>
        </p:nvSpPr>
        <p:spPr/>
        <p:txBody>
          <a:bodyPr/>
          <a:lstStyle/>
          <a:p>
            <a:fld id="{9FAA51BB-2FC0-4DB8-B50E-F52D50E733B6}" type="slidenum">
              <a:rPr lang="en-GB" smtClean="0"/>
              <a:pPr/>
              <a:t>36</a:t>
            </a:fld>
            <a:endParaRPr lang="en-GB" dirty="0"/>
          </a:p>
        </p:txBody>
      </p:sp>
    </p:spTree>
    <p:extLst>
      <p:ext uri="{BB962C8B-B14F-4D97-AF65-F5344CB8AC3E}">
        <p14:creationId xmlns:p14="http://schemas.microsoft.com/office/powerpoint/2010/main" val="360325647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90347-1E47-47AB-BE91-F65B1E0D1726}"/>
              </a:ext>
            </a:extLst>
          </p:cNvPr>
          <p:cNvSpPr>
            <a:spLocks noGrp="1"/>
          </p:cNvSpPr>
          <p:nvPr>
            <p:ph type="title"/>
          </p:nvPr>
        </p:nvSpPr>
        <p:spPr/>
        <p:txBody>
          <a:bodyPr/>
          <a:lstStyle/>
          <a:p>
            <a:r>
              <a:rPr lang="en-GB" dirty="0"/>
              <a:t>The Standard Deviation in an age distribution</a:t>
            </a:r>
          </a:p>
        </p:txBody>
      </p:sp>
      <p:sp>
        <p:nvSpPr>
          <p:cNvPr id="5" name="TextBox 4">
            <a:extLst>
              <a:ext uri="{FF2B5EF4-FFF2-40B4-BE49-F238E27FC236}">
                <a16:creationId xmlns:a16="http://schemas.microsoft.com/office/drawing/2014/main" id="{DF0EB488-73EB-4085-B4CF-06D8E959676B}"/>
              </a:ext>
            </a:extLst>
          </p:cNvPr>
          <p:cNvSpPr txBox="1"/>
          <p:nvPr/>
        </p:nvSpPr>
        <p:spPr>
          <a:xfrm>
            <a:off x="3050498" y="3325025"/>
            <a:ext cx="6100996" cy="215444"/>
          </a:xfrm>
          <a:prstGeom prst="rect">
            <a:avLst/>
          </a:prstGeom>
          <a:noFill/>
        </p:spPr>
        <p:txBody>
          <a:bodyPr wrap="square">
            <a:spAutoFit/>
          </a:bodyPr>
          <a:lstStyle/>
          <a:p>
            <a:endParaRPr lang="en" sz="800" b="1" dirty="0">
              <a:solidFill>
                <a:srgbClr val="ED1C24"/>
              </a:solidFill>
              <a:latin typeface="Calibri" panose="020F0502020204030204" pitchFamily="34" charset="0"/>
            </a:endParaRPr>
          </a:p>
        </p:txBody>
      </p:sp>
      <p:pic>
        <p:nvPicPr>
          <p:cNvPr id="10" name="Picture 9">
            <a:extLst>
              <a:ext uri="{FF2B5EF4-FFF2-40B4-BE49-F238E27FC236}">
                <a16:creationId xmlns:a16="http://schemas.microsoft.com/office/drawing/2014/main" id="{0A0C8AFC-B2EE-4048-A0B9-1FB82E5B343E}"/>
              </a:ext>
            </a:extLst>
          </p:cNvPr>
          <p:cNvPicPr>
            <a:picLocks noChangeAspect="1"/>
          </p:cNvPicPr>
          <p:nvPr/>
        </p:nvPicPr>
        <p:blipFill>
          <a:blip r:embed="rId3"/>
          <a:stretch>
            <a:fillRect/>
          </a:stretch>
        </p:blipFill>
        <p:spPr>
          <a:xfrm>
            <a:off x="8497808" y="2570103"/>
            <a:ext cx="2976935" cy="1940732"/>
          </a:xfrm>
          <a:prstGeom prst="rect">
            <a:avLst/>
          </a:prstGeom>
        </p:spPr>
      </p:pic>
      <p:pic>
        <p:nvPicPr>
          <p:cNvPr id="12" name="Picture 11">
            <a:extLst>
              <a:ext uri="{FF2B5EF4-FFF2-40B4-BE49-F238E27FC236}">
                <a16:creationId xmlns:a16="http://schemas.microsoft.com/office/drawing/2014/main" id="{D2706E67-87C2-4EEF-B9FE-226C3CFB6B1F}"/>
              </a:ext>
            </a:extLst>
          </p:cNvPr>
          <p:cNvPicPr>
            <a:picLocks noChangeAspect="1"/>
          </p:cNvPicPr>
          <p:nvPr/>
        </p:nvPicPr>
        <p:blipFill>
          <a:blip r:embed="rId4"/>
          <a:stretch>
            <a:fillRect/>
          </a:stretch>
        </p:blipFill>
        <p:spPr>
          <a:xfrm>
            <a:off x="1130270" y="1792734"/>
            <a:ext cx="7077248" cy="4298400"/>
          </a:xfrm>
          <a:prstGeom prst="rect">
            <a:avLst/>
          </a:prstGeom>
        </p:spPr>
      </p:pic>
      <p:sp>
        <p:nvSpPr>
          <p:cNvPr id="3" name="Date Placeholder 2">
            <a:extLst>
              <a:ext uri="{FF2B5EF4-FFF2-40B4-BE49-F238E27FC236}">
                <a16:creationId xmlns:a16="http://schemas.microsoft.com/office/drawing/2014/main" id="{C0A14199-E923-447A-DEF3-4D5171A80D2C}"/>
              </a:ext>
            </a:extLst>
          </p:cNvPr>
          <p:cNvSpPr>
            <a:spLocks noGrp="1"/>
          </p:cNvSpPr>
          <p:nvPr>
            <p:ph type="dt" sz="half" idx="10"/>
          </p:nvPr>
        </p:nvSpPr>
        <p:spPr/>
        <p:txBody>
          <a:bodyPr/>
          <a:lstStyle/>
          <a:p>
            <a:r>
              <a:rPr lang="en-US"/>
              <a:t>01/10/2024</a:t>
            </a:r>
            <a:endParaRPr lang="en-GB"/>
          </a:p>
        </p:txBody>
      </p:sp>
      <p:sp>
        <p:nvSpPr>
          <p:cNvPr id="4" name="Footer Placeholder 3">
            <a:extLst>
              <a:ext uri="{FF2B5EF4-FFF2-40B4-BE49-F238E27FC236}">
                <a16:creationId xmlns:a16="http://schemas.microsoft.com/office/drawing/2014/main" id="{608F002C-58F1-FF8C-5E42-47ADA900882B}"/>
              </a:ext>
            </a:extLst>
          </p:cNvPr>
          <p:cNvSpPr>
            <a:spLocks noGrp="1"/>
          </p:cNvSpPr>
          <p:nvPr>
            <p:ph type="ftr" sz="quarter" idx="11"/>
          </p:nvPr>
        </p:nvSpPr>
        <p:spPr/>
        <p:txBody>
          <a:bodyPr/>
          <a:lstStyle/>
          <a:p>
            <a:r>
              <a:rPr lang="en-GB"/>
              <a:t>Week 2 - Measurement and Description</a:t>
            </a:r>
            <a:endParaRPr lang="en-GB" dirty="0"/>
          </a:p>
        </p:txBody>
      </p:sp>
      <p:sp>
        <p:nvSpPr>
          <p:cNvPr id="6" name="Slide Number Placeholder 5">
            <a:extLst>
              <a:ext uri="{FF2B5EF4-FFF2-40B4-BE49-F238E27FC236}">
                <a16:creationId xmlns:a16="http://schemas.microsoft.com/office/drawing/2014/main" id="{FF0EAB6D-DAE0-0FF4-BD50-28B4B32326B8}"/>
              </a:ext>
            </a:extLst>
          </p:cNvPr>
          <p:cNvSpPr>
            <a:spLocks noGrp="1"/>
          </p:cNvSpPr>
          <p:nvPr>
            <p:ph type="sldNum" sz="quarter" idx="12"/>
          </p:nvPr>
        </p:nvSpPr>
        <p:spPr/>
        <p:txBody>
          <a:bodyPr/>
          <a:lstStyle/>
          <a:p>
            <a:fld id="{9FAA51BB-2FC0-4DB8-B50E-F52D50E733B6}" type="slidenum">
              <a:rPr lang="en-GB" smtClean="0"/>
              <a:pPr/>
              <a:t>37</a:t>
            </a:fld>
            <a:endParaRPr lang="en-GB" dirty="0"/>
          </a:p>
        </p:txBody>
      </p:sp>
    </p:spTree>
    <p:extLst>
      <p:ext uri="{BB962C8B-B14F-4D97-AF65-F5344CB8AC3E}">
        <p14:creationId xmlns:p14="http://schemas.microsoft.com/office/powerpoint/2010/main" val="51120142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B02B2-42BE-434E-8F9E-1AAD6454CF83}"/>
              </a:ext>
            </a:extLst>
          </p:cNvPr>
          <p:cNvSpPr>
            <a:spLocks noGrp="1"/>
          </p:cNvSpPr>
          <p:nvPr>
            <p:ph type="title"/>
          </p:nvPr>
        </p:nvSpPr>
        <p:spPr/>
        <p:txBody>
          <a:bodyPr/>
          <a:lstStyle/>
          <a:p>
            <a:r>
              <a:rPr lang="en-GB" dirty="0"/>
              <a:t>Percentiles and the IQR</a:t>
            </a:r>
          </a:p>
        </p:txBody>
      </p:sp>
      <p:pic>
        <p:nvPicPr>
          <p:cNvPr id="7" name="Picture 6">
            <a:extLst>
              <a:ext uri="{FF2B5EF4-FFF2-40B4-BE49-F238E27FC236}">
                <a16:creationId xmlns:a16="http://schemas.microsoft.com/office/drawing/2014/main" id="{9D7902BC-49A9-44B3-9FCB-A1CDBB7E3208}"/>
              </a:ext>
            </a:extLst>
          </p:cNvPr>
          <p:cNvPicPr>
            <a:picLocks noChangeAspect="1"/>
          </p:cNvPicPr>
          <p:nvPr/>
        </p:nvPicPr>
        <p:blipFill>
          <a:blip r:embed="rId3"/>
          <a:stretch>
            <a:fillRect/>
          </a:stretch>
        </p:blipFill>
        <p:spPr>
          <a:xfrm>
            <a:off x="1130270" y="1807564"/>
            <a:ext cx="7077256" cy="4298400"/>
          </a:xfrm>
          <a:prstGeom prst="rect">
            <a:avLst/>
          </a:prstGeom>
        </p:spPr>
      </p:pic>
      <p:cxnSp>
        <p:nvCxnSpPr>
          <p:cNvPr id="9" name="Straight Arrow Connector 8">
            <a:extLst>
              <a:ext uri="{FF2B5EF4-FFF2-40B4-BE49-F238E27FC236}">
                <a16:creationId xmlns:a16="http://schemas.microsoft.com/office/drawing/2014/main" id="{D07F11BB-FE7D-4CC2-A181-3E9C12FF64D5}"/>
              </a:ext>
            </a:extLst>
          </p:cNvPr>
          <p:cNvCxnSpPr>
            <a:cxnSpLocks/>
          </p:cNvCxnSpPr>
          <p:nvPr/>
        </p:nvCxnSpPr>
        <p:spPr>
          <a:xfrm>
            <a:off x="4407108" y="2218544"/>
            <a:ext cx="1011586" cy="0"/>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A38AB9C-59AD-418D-AB39-3E64A26A4E2B}"/>
              </a:ext>
            </a:extLst>
          </p:cNvPr>
          <p:cNvCxnSpPr/>
          <p:nvPr/>
        </p:nvCxnSpPr>
        <p:spPr>
          <a:xfrm flipH="1">
            <a:off x="3387902" y="2561881"/>
            <a:ext cx="3147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A67B0E9-7F53-44EF-9CA3-F095B17BFEB0}"/>
              </a:ext>
            </a:extLst>
          </p:cNvPr>
          <p:cNvCxnSpPr/>
          <p:nvPr/>
        </p:nvCxnSpPr>
        <p:spPr>
          <a:xfrm>
            <a:off x="5081416" y="2561881"/>
            <a:ext cx="33727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6B66C416-2582-4B3C-813F-6EEC164E83A9}"/>
              </a:ext>
            </a:extLst>
          </p:cNvPr>
          <p:cNvCxnSpPr/>
          <p:nvPr/>
        </p:nvCxnSpPr>
        <p:spPr>
          <a:xfrm>
            <a:off x="3702695" y="2884170"/>
            <a:ext cx="1378721" cy="0"/>
          </a:xfrm>
          <a:prstGeom prst="straightConnector1">
            <a:avLst/>
          </a:prstGeom>
          <a:ln w="76200">
            <a:headEnd type="triangle"/>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C65B39C6-722F-457E-9C7A-E00959D85AAE}"/>
              </a:ext>
            </a:extLst>
          </p:cNvPr>
          <p:cNvSpPr txBox="1"/>
          <p:nvPr/>
        </p:nvSpPr>
        <p:spPr>
          <a:xfrm>
            <a:off x="5413411" y="2108788"/>
            <a:ext cx="2347559" cy="261610"/>
          </a:xfrm>
          <a:prstGeom prst="rect">
            <a:avLst/>
          </a:prstGeom>
          <a:noFill/>
        </p:spPr>
        <p:txBody>
          <a:bodyPr wrap="square" rtlCol="0">
            <a:spAutoFit/>
          </a:bodyPr>
          <a:lstStyle/>
          <a:p>
            <a:r>
              <a:rPr lang="en-GB" sz="1100" dirty="0"/>
              <a:t>Median = 50</a:t>
            </a:r>
            <a:r>
              <a:rPr lang="en-GB" sz="1100" baseline="30000" dirty="0"/>
              <a:t>th</a:t>
            </a:r>
            <a:r>
              <a:rPr lang="en-GB" sz="1100" dirty="0"/>
              <a:t> percentile (P50)</a:t>
            </a:r>
          </a:p>
        </p:txBody>
      </p:sp>
      <p:sp>
        <p:nvSpPr>
          <p:cNvPr id="18" name="TextBox 17">
            <a:extLst>
              <a:ext uri="{FF2B5EF4-FFF2-40B4-BE49-F238E27FC236}">
                <a16:creationId xmlns:a16="http://schemas.microsoft.com/office/drawing/2014/main" id="{CE96AAC3-2DC7-4390-BE35-A481645650E3}"/>
              </a:ext>
            </a:extLst>
          </p:cNvPr>
          <p:cNvSpPr txBox="1"/>
          <p:nvPr/>
        </p:nvSpPr>
        <p:spPr>
          <a:xfrm>
            <a:off x="2935698" y="2431076"/>
            <a:ext cx="609600" cy="261610"/>
          </a:xfrm>
          <a:prstGeom prst="rect">
            <a:avLst/>
          </a:prstGeom>
          <a:noFill/>
        </p:spPr>
        <p:txBody>
          <a:bodyPr wrap="square" rtlCol="0">
            <a:spAutoFit/>
          </a:bodyPr>
          <a:lstStyle/>
          <a:p>
            <a:r>
              <a:rPr lang="en-GB" sz="1100" dirty="0"/>
              <a:t>P25</a:t>
            </a:r>
          </a:p>
        </p:txBody>
      </p:sp>
      <p:sp>
        <p:nvSpPr>
          <p:cNvPr id="19" name="TextBox 18">
            <a:extLst>
              <a:ext uri="{FF2B5EF4-FFF2-40B4-BE49-F238E27FC236}">
                <a16:creationId xmlns:a16="http://schemas.microsoft.com/office/drawing/2014/main" id="{C35FA521-D5D7-4710-A132-20718DEE7D5E}"/>
              </a:ext>
            </a:extLst>
          </p:cNvPr>
          <p:cNvSpPr txBox="1"/>
          <p:nvPr/>
        </p:nvSpPr>
        <p:spPr>
          <a:xfrm>
            <a:off x="5413411" y="2432278"/>
            <a:ext cx="609600" cy="261610"/>
          </a:xfrm>
          <a:prstGeom prst="rect">
            <a:avLst/>
          </a:prstGeom>
          <a:noFill/>
        </p:spPr>
        <p:txBody>
          <a:bodyPr wrap="square" rtlCol="0">
            <a:spAutoFit/>
          </a:bodyPr>
          <a:lstStyle/>
          <a:p>
            <a:r>
              <a:rPr lang="en-GB" sz="1100" dirty="0"/>
              <a:t>P75</a:t>
            </a:r>
          </a:p>
        </p:txBody>
      </p:sp>
      <p:sp>
        <p:nvSpPr>
          <p:cNvPr id="20" name="TextBox 19">
            <a:extLst>
              <a:ext uri="{FF2B5EF4-FFF2-40B4-BE49-F238E27FC236}">
                <a16:creationId xmlns:a16="http://schemas.microsoft.com/office/drawing/2014/main" id="{3D3CED95-D5B2-4C4C-B75D-57BCF5351903}"/>
              </a:ext>
            </a:extLst>
          </p:cNvPr>
          <p:cNvSpPr txBox="1"/>
          <p:nvPr/>
        </p:nvSpPr>
        <p:spPr>
          <a:xfrm>
            <a:off x="5158740" y="2796540"/>
            <a:ext cx="2034540" cy="430887"/>
          </a:xfrm>
          <a:prstGeom prst="rect">
            <a:avLst/>
          </a:prstGeom>
          <a:noFill/>
        </p:spPr>
        <p:txBody>
          <a:bodyPr wrap="square" rtlCol="0">
            <a:spAutoFit/>
          </a:bodyPr>
          <a:lstStyle/>
          <a:p>
            <a:r>
              <a:rPr lang="en-GB" sz="1100" dirty="0"/>
              <a:t>Interquartile range (IQR) = P75 - P25</a:t>
            </a:r>
          </a:p>
        </p:txBody>
      </p:sp>
      <p:pic>
        <p:nvPicPr>
          <p:cNvPr id="21" name="Picture 20">
            <a:extLst>
              <a:ext uri="{FF2B5EF4-FFF2-40B4-BE49-F238E27FC236}">
                <a16:creationId xmlns:a16="http://schemas.microsoft.com/office/drawing/2014/main" id="{09DA75E4-DE2C-4EF3-A2CD-F7CC41EF7E14}"/>
              </a:ext>
            </a:extLst>
          </p:cNvPr>
          <p:cNvPicPr>
            <a:picLocks noChangeAspect="1"/>
          </p:cNvPicPr>
          <p:nvPr/>
        </p:nvPicPr>
        <p:blipFill>
          <a:blip r:embed="rId4"/>
          <a:stretch>
            <a:fillRect/>
          </a:stretch>
        </p:blipFill>
        <p:spPr>
          <a:xfrm>
            <a:off x="8610580" y="1807564"/>
            <a:ext cx="2804747" cy="4298400"/>
          </a:xfrm>
          <a:prstGeom prst="rect">
            <a:avLst/>
          </a:prstGeom>
        </p:spPr>
      </p:pic>
      <p:sp>
        <p:nvSpPr>
          <p:cNvPr id="3" name="Date Placeholder 2">
            <a:extLst>
              <a:ext uri="{FF2B5EF4-FFF2-40B4-BE49-F238E27FC236}">
                <a16:creationId xmlns:a16="http://schemas.microsoft.com/office/drawing/2014/main" id="{DC07B439-5515-CC17-2F98-AC259137C01F}"/>
              </a:ext>
            </a:extLst>
          </p:cNvPr>
          <p:cNvSpPr>
            <a:spLocks noGrp="1"/>
          </p:cNvSpPr>
          <p:nvPr>
            <p:ph type="dt" sz="half" idx="10"/>
          </p:nvPr>
        </p:nvSpPr>
        <p:spPr/>
        <p:txBody>
          <a:bodyPr/>
          <a:lstStyle/>
          <a:p>
            <a:r>
              <a:rPr lang="en-US"/>
              <a:t>01/10/2024</a:t>
            </a:r>
            <a:endParaRPr lang="en-GB"/>
          </a:p>
        </p:txBody>
      </p:sp>
      <p:sp>
        <p:nvSpPr>
          <p:cNvPr id="4" name="Footer Placeholder 3">
            <a:extLst>
              <a:ext uri="{FF2B5EF4-FFF2-40B4-BE49-F238E27FC236}">
                <a16:creationId xmlns:a16="http://schemas.microsoft.com/office/drawing/2014/main" id="{62263EBF-6A6A-443C-46D2-1475082D2735}"/>
              </a:ext>
            </a:extLst>
          </p:cNvPr>
          <p:cNvSpPr>
            <a:spLocks noGrp="1"/>
          </p:cNvSpPr>
          <p:nvPr>
            <p:ph type="ftr" sz="quarter" idx="11"/>
          </p:nvPr>
        </p:nvSpPr>
        <p:spPr/>
        <p:txBody>
          <a:bodyPr/>
          <a:lstStyle/>
          <a:p>
            <a:r>
              <a:rPr lang="en-GB"/>
              <a:t>Week 2 - Measurement and Description</a:t>
            </a:r>
            <a:endParaRPr lang="en-GB" dirty="0"/>
          </a:p>
        </p:txBody>
      </p:sp>
      <p:sp>
        <p:nvSpPr>
          <p:cNvPr id="5" name="Slide Number Placeholder 4">
            <a:extLst>
              <a:ext uri="{FF2B5EF4-FFF2-40B4-BE49-F238E27FC236}">
                <a16:creationId xmlns:a16="http://schemas.microsoft.com/office/drawing/2014/main" id="{E29343D7-DD8C-FC53-31E8-6DBEAD28E717}"/>
              </a:ext>
            </a:extLst>
          </p:cNvPr>
          <p:cNvSpPr>
            <a:spLocks noGrp="1"/>
          </p:cNvSpPr>
          <p:nvPr>
            <p:ph type="sldNum" sz="quarter" idx="12"/>
          </p:nvPr>
        </p:nvSpPr>
        <p:spPr/>
        <p:txBody>
          <a:bodyPr/>
          <a:lstStyle/>
          <a:p>
            <a:fld id="{9FAA51BB-2FC0-4DB8-B50E-F52D50E733B6}" type="slidenum">
              <a:rPr lang="en-GB" smtClean="0"/>
              <a:pPr/>
              <a:t>38</a:t>
            </a:fld>
            <a:endParaRPr lang="en-GB" dirty="0"/>
          </a:p>
        </p:txBody>
      </p:sp>
    </p:spTree>
    <p:extLst>
      <p:ext uri="{BB962C8B-B14F-4D97-AF65-F5344CB8AC3E}">
        <p14:creationId xmlns:p14="http://schemas.microsoft.com/office/powerpoint/2010/main" val="106892986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F2CBA3A-E59C-1E5C-37CA-CD0F1E185ED5}"/>
              </a:ext>
            </a:extLst>
          </p:cNvPr>
          <p:cNvSpPr>
            <a:spLocks noGrp="1"/>
          </p:cNvSpPr>
          <p:nvPr>
            <p:ph type="title"/>
          </p:nvPr>
        </p:nvSpPr>
        <p:spPr/>
        <p:txBody>
          <a:bodyPr/>
          <a:lstStyle/>
          <a:p>
            <a:r>
              <a:rPr lang="en-GB" dirty="0"/>
              <a:t>Workshop</a:t>
            </a:r>
          </a:p>
        </p:txBody>
      </p:sp>
      <p:sp>
        <p:nvSpPr>
          <p:cNvPr id="8" name="Text Placeholder 7">
            <a:extLst>
              <a:ext uri="{FF2B5EF4-FFF2-40B4-BE49-F238E27FC236}">
                <a16:creationId xmlns:a16="http://schemas.microsoft.com/office/drawing/2014/main" id="{636F7FD2-53FA-4A51-9681-6FC5C8960063}"/>
              </a:ext>
            </a:extLst>
          </p:cNvPr>
          <p:cNvSpPr>
            <a:spLocks noGrp="1"/>
          </p:cNvSpPr>
          <p:nvPr>
            <p:ph type="body" sz="half" idx="2"/>
          </p:nvPr>
        </p:nvSpPr>
        <p:spPr/>
        <p:txBody>
          <a:bodyPr/>
          <a:lstStyle/>
          <a:p>
            <a:r>
              <a:rPr lang="en-GB" dirty="0"/>
              <a:t>1-3pm</a:t>
            </a:r>
          </a:p>
        </p:txBody>
      </p:sp>
      <p:sp>
        <p:nvSpPr>
          <p:cNvPr id="4" name="Date Placeholder 3">
            <a:extLst>
              <a:ext uri="{FF2B5EF4-FFF2-40B4-BE49-F238E27FC236}">
                <a16:creationId xmlns:a16="http://schemas.microsoft.com/office/drawing/2014/main" id="{7452334B-2A42-251C-845C-1CED233665F2}"/>
              </a:ext>
            </a:extLst>
          </p:cNvPr>
          <p:cNvSpPr>
            <a:spLocks noGrp="1"/>
          </p:cNvSpPr>
          <p:nvPr>
            <p:ph type="dt" sz="half" idx="10"/>
          </p:nvPr>
        </p:nvSpPr>
        <p:spPr/>
        <p:txBody>
          <a:bodyPr/>
          <a:lstStyle/>
          <a:p>
            <a:r>
              <a:rPr lang="en-US"/>
              <a:t>01/10/2024</a:t>
            </a:r>
            <a:endParaRPr lang="en-GB"/>
          </a:p>
        </p:txBody>
      </p:sp>
      <p:sp>
        <p:nvSpPr>
          <p:cNvPr id="5" name="Footer Placeholder 4">
            <a:extLst>
              <a:ext uri="{FF2B5EF4-FFF2-40B4-BE49-F238E27FC236}">
                <a16:creationId xmlns:a16="http://schemas.microsoft.com/office/drawing/2014/main" id="{E7848055-4F62-3048-C4D2-554FF0041ADC}"/>
              </a:ext>
            </a:extLst>
          </p:cNvPr>
          <p:cNvSpPr>
            <a:spLocks noGrp="1"/>
          </p:cNvSpPr>
          <p:nvPr>
            <p:ph type="ftr" sz="quarter" idx="11"/>
          </p:nvPr>
        </p:nvSpPr>
        <p:spPr/>
        <p:txBody>
          <a:bodyPr/>
          <a:lstStyle/>
          <a:p>
            <a:r>
              <a:rPr lang="en-GB"/>
              <a:t>Week 2 - Measurement and Description</a:t>
            </a:r>
            <a:endParaRPr lang="en-GB" dirty="0"/>
          </a:p>
        </p:txBody>
      </p:sp>
      <p:sp>
        <p:nvSpPr>
          <p:cNvPr id="6" name="Slide Number Placeholder 5">
            <a:extLst>
              <a:ext uri="{FF2B5EF4-FFF2-40B4-BE49-F238E27FC236}">
                <a16:creationId xmlns:a16="http://schemas.microsoft.com/office/drawing/2014/main" id="{70535960-24E1-CFDC-22DF-A828C2B2C10E}"/>
              </a:ext>
            </a:extLst>
          </p:cNvPr>
          <p:cNvSpPr>
            <a:spLocks noGrp="1"/>
          </p:cNvSpPr>
          <p:nvPr>
            <p:ph type="sldNum" sz="quarter" idx="12"/>
          </p:nvPr>
        </p:nvSpPr>
        <p:spPr/>
        <p:txBody>
          <a:bodyPr/>
          <a:lstStyle/>
          <a:p>
            <a:fld id="{9FAA51BB-2FC0-4DB8-B50E-F52D50E733B6}" type="slidenum">
              <a:rPr lang="en-GB" smtClean="0"/>
              <a:pPr/>
              <a:t>39</a:t>
            </a:fld>
            <a:endParaRPr lang="en-GB" dirty="0"/>
          </a:p>
        </p:txBody>
      </p:sp>
    </p:spTree>
    <p:extLst>
      <p:ext uri="{BB962C8B-B14F-4D97-AF65-F5344CB8AC3E}">
        <p14:creationId xmlns:p14="http://schemas.microsoft.com/office/powerpoint/2010/main" val="25312945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5D283-6261-1179-CAFB-86CC30323982}"/>
              </a:ext>
            </a:extLst>
          </p:cNvPr>
          <p:cNvSpPr>
            <a:spLocks noGrp="1"/>
          </p:cNvSpPr>
          <p:nvPr>
            <p:ph type="title"/>
          </p:nvPr>
        </p:nvSpPr>
        <p:spPr/>
        <p:txBody>
          <a:bodyPr/>
          <a:lstStyle/>
          <a:p>
            <a:r>
              <a:rPr lang="en-GB" dirty="0"/>
              <a:t>Measurement</a:t>
            </a:r>
          </a:p>
        </p:txBody>
      </p:sp>
      <p:sp>
        <p:nvSpPr>
          <p:cNvPr id="4" name="Date Placeholder 3">
            <a:extLst>
              <a:ext uri="{FF2B5EF4-FFF2-40B4-BE49-F238E27FC236}">
                <a16:creationId xmlns:a16="http://schemas.microsoft.com/office/drawing/2014/main" id="{30FA6B05-DE38-AC02-2878-00474316B361}"/>
              </a:ext>
            </a:extLst>
          </p:cNvPr>
          <p:cNvSpPr>
            <a:spLocks noGrp="1"/>
          </p:cNvSpPr>
          <p:nvPr>
            <p:ph type="dt" sz="half" idx="10"/>
          </p:nvPr>
        </p:nvSpPr>
        <p:spPr/>
        <p:txBody>
          <a:bodyPr/>
          <a:lstStyle/>
          <a:p>
            <a:r>
              <a:rPr lang="en-US"/>
              <a:t>01/10/2024</a:t>
            </a:r>
            <a:endParaRPr lang="en-GB"/>
          </a:p>
        </p:txBody>
      </p:sp>
      <p:sp>
        <p:nvSpPr>
          <p:cNvPr id="5" name="Footer Placeholder 4">
            <a:extLst>
              <a:ext uri="{FF2B5EF4-FFF2-40B4-BE49-F238E27FC236}">
                <a16:creationId xmlns:a16="http://schemas.microsoft.com/office/drawing/2014/main" id="{D7FE8954-22F1-A334-4EB7-28968F05F215}"/>
              </a:ext>
            </a:extLst>
          </p:cNvPr>
          <p:cNvSpPr>
            <a:spLocks noGrp="1"/>
          </p:cNvSpPr>
          <p:nvPr>
            <p:ph type="ftr" sz="quarter" idx="11"/>
          </p:nvPr>
        </p:nvSpPr>
        <p:spPr/>
        <p:txBody>
          <a:bodyPr/>
          <a:lstStyle/>
          <a:p>
            <a:r>
              <a:rPr lang="en-GB"/>
              <a:t>Week 2 - Measurement and Description</a:t>
            </a:r>
            <a:endParaRPr lang="en-GB" dirty="0"/>
          </a:p>
        </p:txBody>
      </p:sp>
      <p:sp>
        <p:nvSpPr>
          <p:cNvPr id="6" name="Slide Number Placeholder 5">
            <a:extLst>
              <a:ext uri="{FF2B5EF4-FFF2-40B4-BE49-F238E27FC236}">
                <a16:creationId xmlns:a16="http://schemas.microsoft.com/office/drawing/2014/main" id="{3EFB1F97-7BC4-A770-45A1-F49D00D5180E}"/>
              </a:ext>
            </a:extLst>
          </p:cNvPr>
          <p:cNvSpPr>
            <a:spLocks noGrp="1"/>
          </p:cNvSpPr>
          <p:nvPr>
            <p:ph type="sldNum" sz="quarter" idx="12"/>
          </p:nvPr>
        </p:nvSpPr>
        <p:spPr/>
        <p:txBody>
          <a:bodyPr/>
          <a:lstStyle/>
          <a:p>
            <a:fld id="{9FAA51BB-2FC0-4DB8-B50E-F52D50E733B6}" type="slidenum">
              <a:rPr lang="en-GB" smtClean="0"/>
              <a:pPr/>
              <a:t>4</a:t>
            </a:fld>
            <a:endParaRPr lang="en-GB" dirty="0"/>
          </a:p>
        </p:txBody>
      </p:sp>
      <p:pic>
        <p:nvPicPr>
          <p:cNvPr id="2050" name="Picture 2" descr="What is customer satisfaction (CSAT ...">
            <a:extLst>
              <a:ext uri="{FF2B5EF4-FFF2-40B4-BE49-F238E27FC236}">
                <a16:creationId xmlns:a16="http://schemas.microsoft.com/office/drawing/2014/main" id="{C6F34968-FFEF-B235-2AE8-3AB20A6C5F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9895" y="1113918"/>
            <a:ext cx="4961199" cy="220824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Filtering by age in 'Find' and 'Connect ...">
            <a:extLst>
              <a:ext uri="{FF2B5EF4-FFF2-40B4-BE49-F238E27FC236}">
                <a16:creationId xmlns:a16="http://schemas.microsoft.com/office/drawing/2014/main" id="{BF95AEBE-F22D-AEBD-1DCF-9254B99EE4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2744" y="3432265"/>
            <a:ext cx="2115095" cy="272398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Grocery app - categories &amp; list of products by Marcin Grygierczyk for INVO  on Dribbble">
            <a:extLst>
              <a:ext uri="{FF2B5EF4-FFF2-40B4-BE49-F238E27FC236}">
                <a16:creationId xmlns:a16="http://schemas.microsoft.com/office/drawing/2014/main" id="{A783B1E3-2737-FAC9-EEF0-24F92BA2872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41959" y="3429000"/>
            <a:ext cx="3636335" cy="2727251"/>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Car Park Traffic Lights ...">
            <a:extLst>
              <a:ext uri="{FF2B5EF4-FFF2-40B4-BE49-F238E27FC236}">
                <a16:creationId xmlns:a16="http://schemas.microsoft.com/office/drawing/2014/main" id="{CB6A280B-B30C-5004-CE83-B5E8E0D4B57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36809" y="1362007"/>
            <a:ext cx="3591055" cy="47942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694073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56"/>
                                        </p:tgtEl>
                                        <p:attrNameLst>
                                          <p:attrName>style.visibility</p:attrName>
                                        </p:attrNameLst>
                                      </p:cBhvr>
                                      <p:to>
                                        <p:strVal val="visible"/>
                                      </p:to>
                                    </p:set>
                                    <p:animEffect transition="in" filter="fade">
                                      <p:cBhvr>
                                        <p:cTn id="7" dur="500"/>
                                        <p:tgtEl>
                                          <p:spTgt spid="20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AE4DB1-6B08-6AEB-B597-8064268FD9C5}"/>
              </a:ext>
            </a:extLst>
          </p:cNvPr>
          <p:cNvSpPr>
            <a:spLocks noGrp="1"/>
          </p:cNvSpPr>
          <p:nvPr>
            <p:ph type="dt" sz="half" idx="10"/>
          </p:nvPr>
        </p:nvSpPr>
        <p:spPr/>
        <p:txBody>
          <a:bodyPr/>
          <a:lstStyle/>
          <a:p>
            <a:r>
              <a:rPr lang="en-US"/>
              <a:t>01/10/2024</a:t>
            </a:r>
            <a:endParaRPr lang="en-GB"/>
          </a:p>
        </p:txBody>
      </p:sp>
      <p:sp>
        <p:nvSpPr>
          <p:cNvPr id="3" name="Footer Placeholder 2">
            <a:extLst>
              <a:ext uri="{FF2B5EF4-FFF2-40B4-BE49-F238E27FC236}">
                <a16:creationId xmlns:a16="http://schemas.microsoft.com/office/drawing/2014/main" id="{D6F2723A-2C1C-2AB6-3420-9BD762F766DF}"/>
              </a:ext>
            </a:extLst>
          </p:cNvPr>
          <p:cNvSpPr>
            <a:spLocks noGrp="1"/>
          </p:cNvSpPr>
          <p:nvPr>
            <p:ph type="ftr" sz="quarter" idx="11"/>
          </p:nvPr>
        </p:nvSpPr>
        <p:spPr/>
        <p:txBody>
          <a:bodyPr/>
          <a:lstStyle/>
          <a:p>
            <a:r>
              <a:rPr lang="en-GB"/>
              <a:t>Week 2 - Measurement and Description</a:t>
            </a:r>
          </a:p>
        </p:txBody>
      </p:sp>
      <p:sp>
        <p:nvSpPr>
          <p:cNvPr id="4" name="Slide Number Placeholder 3">
            <a:extLst>
              <a:ext uri="{FF2B5EF4-FFF2-40B4-BE49-F238E27FC236}">
                <a16:creationId xmlns:a16="http://schemas.microsoft.com/office/drawing/2014/main" id="{E9AFD3A0-9074-636F-30B6-C6C650C3F58D}"/>
              </a:ext>
            </a:extLst>
          </p:cNvPr>
          <p:cNvSpPr>
            <a:spLocks noGrp="1"/>
          </p:cNvSpPr>
          <p:nvPr>
            <p:ph type="sldNum" sz="quarter" idx="12"/>
          </p:nvPr>
        </p:nvSpPr>
        <p:spPr>
          <a:xfrm>
            <a:off x="9900458" y="6459785"/>
            <a:ext cx="1312025" cy="365125"/>
          </a:xfrm>
        </p:spPr>
        <p:txBody>
          <a:bodyPr/>
          <a:lstStyle/>
          <a:p>
            <a:fld id="{9FAA51BB-2FC0-4DB8-B50E-F52D50E733B6}" type="slidenum">
              <a:rPr lang="en-GB" smtClean="0"/>
              <a:t>40</a:t>
            </a:fld>
            <a:endParaRPr lang="en-GB"/>
          </a:p>
        </p:txBody>
      </p:sp>
    </p:spTree>
    <p:extLst>
      <p:ext uri="{BB962C8B-B14F-4D97-AF65-F5344CB8AC3E}">
        <p14:creationId xmlns:p14="http://schemas.microsoft.com/office/powerpoint/2010/main" val="285809378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4FBCF-7231-D6CC-AAD8-9BB273821E82}"/>
              </a:ext>
            </a:extLst>
          </p:cNvPr>
          <p:cNvSpPr>
            <a:spLocks noGrp="1"/>
          </p:cNvSpPr>
          <p:nvPr>
            <p:ph type="title"/>
          </p:nvPr>
        </p:nvSpPr>
        <p:spPr/>
        <p:txBody>
          <a:bodyPr/>
          <a:lstStyle/>
          <a:p>
            <a:endParaRPr lang="en-GB"/>
          </a:p>
        </p:txBody>
      </p:sp>
      <p:sp>
        <p:nvSpPr>
          <p:cNvPr id="4" name="Date Placeholder 3">
            <a:extLst>
              <a:ext uri="{FF2B5EF4-FFF2-40B4-BE49-F238E27FC236}">
                <a16:creationId xmlns:a16="http://schemas.microsoft.com/office/drawing/2014/main" id="{B52C6A54-E1B6-484E-AA3D-4CA096E0DAE3}"/>
              </a:ext>
            </a:extLst>
          </p:cNvPr>
          <p:cNvSpPr>
            <a:spLocks noGrp="1"/>
          </p:cNvSpPr>
          <p:nvPr>
            <p:ph type="dt" sz="half" idx="10"/>
          </p:nvPr>
        </p:nvSpPr>
        <p:spPr/>
        <p:txBody>
          <a:bodyPr/>
          <a:lstStyle/>
          <a:p>
            <a:r>
              <a:rPr lang="en-US"/>
              <a:t>01/10/2024</a:t>
            </a:r>
            <a:endParaRPr lang="en-GB"/>
          </a:p>
        </p:txBody>
      </p:sp>
      <p:sp>
        <p:nvSpPr>
          <p:cNvPr id="5" name="Footer Placeholder 4">
            <a:extLst>
              <a:ext uri="{FF2B5EF4-FFF2-40B4-BE49-F238E27FC236}">
                <a16:creationId xmlns:a16="http://schemas.microsoft.com/office/drawing/2014/main" id="{17A666B9-4A17-CF5D-81C2-307F4FDEF6C1}"/>
              </a:ext>
            </a:extLst>
          </p:cNvPr>
          <p:cNvSpPr>
            <a:spLocks noGrp="1"/>
          </p:cNvSpPr>
          <p:nvPr>
            <p:ph type="ftr" sz="quarter" idx="11"/>
          </p:nvPr>
        </p:nvSpPr>
        <p:spPr/>
        <p:txBody>
          <a:bodyPr/>
          <a:lstStyle/>
          <a:p>
            <a:r>
              <a:rPr lang="en-GB"/>
              <a:t>Week 2 - Measurement and Description</a:t>
            </a:r>
            <a:endParaRPr lang="en-GB" dirty="0"/>
          </a:p>
        </p:txBody>
      </p:sp>
      <p:sp>
        <p:nvSpPr>
          <p:cNvPr id="6" name="Slide Number Placeholder 5">
            <a:extLst>
              <a:ext uri="{FF2B5EF4-FFF2-40B4-BE49-F238E27FC236}">
                <a16:creationId xmlns:a16="http://schemas.microsoft.com/office/drawing/2014/main" id="{26F682CF-EBA6-A3AC-AD71-182B82A0087D}"/>
              </a:ext>
            </a:extLst>
          </p:cNvPr>
          <p:cNvSpPr>
            <a:spLocks noGrp="1"/>
          </p:cNvSpPr>
          <p:nvPr>
            <p:ph type="sldNum" sz="quarter" idx="12"/>
          </p:nvPr>
        </p:nvSpPr>
        <p:spPr/>
        <p:txBody>
          <a:bodyPr/>
          <a:lstStyle/>
          <a:p>
            <a:fld id="{9FAA51BB-2FC0-4DB8-B50E-F52D50E733B6}" type="slidenum">
              <a:rPr lang="en-GB" smtClean="0"/>
              <a:pPr/>
              <a:t>5</a:t>
            </a:fld>
            <a:endParaRPr lang="en-GB" dirty="0"/>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7" name="Add-in 6">
                <a:extLst>
                  <a:ext uri="{FF2B5EF4-FFF2-40B4-BE49-F238E27FC236}">
                    <a16:creationId xmlns:a16="http://schemas.microsoft.com/office/drawing/2014/main" id="{4588E4A6-4909-D80C-1879-A8B2B8BE1826}"/>
                  </a:ext>
                </a:extLst>
              </p:cNvPr>
              <p:cNvGraphicFramePr>
                <a:graphicFrameLocks noGrp="1"/>
              </p:cNvGraphicFramePr>
              <p:nvPr>
                <p:extLst>
                  <p:ext uri="{D42A27DB-BD31-4B8C-83A1-F6EECF244321}">
                    <p14:modId xmlns:p14="http://schemas.microsoft.com/office/powerpoint/2010/main" val="3344016547"/>
                  </p:ext>
                </p:extLst>
              </p:nvPr>
            </p:nvGraphicFramePr>
            <p:xfrm>
              <a:off x="0" y="-1"/>
              <a:ext cx="12192000" cy="6459785"/>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p:pic>
            <p:nvPicPr>
              <p:cNvPr id="7" name="Add-in 6">
                <a:extLst>
                  <a:ext uri="{FF2B5EF4-FFF2-40B4-BE49-F238E27FC236}">
                    <a16:creationId xmlns:a16="http://schemas.microsoft.com/office/drawing/2014/main" id="{4588E4A6-4909-D80C-1879-A8B2B8BE1826}"/>
                  </a:ext>
                </a:extLst>
              </p:cNvPr>
              <p:cNvPicPr>
                <a:picLocks noGrp="1" noRot="1" noChangeAspect="1" noMove="1" noResize="1" noEditPoints="1" noAdjustHandles="1" noChangeArrowheads="1" noChangeShapeType="1"/>
              </p:cNvPicPr>
              <p:nvPr/>
            </p:nvPicPr>
            <p:blipFill>
              <a:blip r:embed="rId4"/>
              <a:stretch>
                <a:fillRect/>
              </a:stretch>
            </p:blipFill>
            <p:spPr>
              <a:xfrm>
                <a:off x="0" y="-1"/>
                <a:ext cx="12192000" cy="6459785"/>
              </a:xfrm>
              <a:prstGeom prst="rect">
                <a:avLst/>
              </a:prstGeom>
            </p:spPr>
          </p:pic>
        </mc:Fallback>
      </mc:AlternateContent>
    </p:spTree>
    <p:extLst>
      <p:ext uri="{BB962C8B-B14F-4D97-AF65-F5344CB8AC3E}">
        <p14:creationId xmlns:p14="http://schemas.microsoft.com/office/powerpoint/2010/main" val="1394487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37BB3-27CB-8EF1-ABA8-6796AD98E2C5}"/>
              </a:ext>
            </a:extLst>
          </p:cNvPr>
          <p:cNvSpPr>
            <a:spLocks noGrp="1"/>
          </p:cNvSpPr>
          <p:nvPr>
            <p:ph type="title"/>
          </p:nvPr>
        </p:nvSpPr>
        <p:spPr/>
        <p:txBody>
          <a:bodyPr/>
          <a:lstStyle/>
          <a:p>
            <a:r>
              <a:rPr lang="en-GB" dirty="0"/>
              <a:t>Questionnaire items</a:t>
            </a:r>
          </a:p>
        </p:txBody>
      </p:sp>
      <p:sp>
        <p:nvSpPr>
          <p:cNvPr id="4" name="Date Placeholder 3">
            <a:extLst>
              <a:ext uri="{FF2B5EF4-FFF2-40B4-BE49-F238E27FC236}">
                <a16:creationId xmlns:a16="http://schemas.microsoft.com/office/drawing/2014/main" id="{602C3541-F474-05C3-14BB-C7BC1E0A6AE3}"/>
              </a:ext>
            </a:extLst>
          </p:cNvPr>
          <p:cNvSpPr>
            <a:spLocks noGrp="1"/>
          </p:cNvSpPr>
          <p:nvPr>
            <p:ph type="dt" sz="half" idx="10"/>
          </p:nvPr>
        </p:nvSpPr>
        <p:spPr/>
        <p:txBody>
          <a:bodyPr/>
          <a:lstStyle/>
          <a:p>
            <a:r>
              <a:rPr lang="en-US"/>
              <a:t>01/10/2024</a:t>
            </a:r>
            <a:endParaRPr lang="en-GB"/>
          </a:p>
        </p:txBody>
      </p:sp>
      <p:sp>
        <p:nvSpPr>
          <p:cNvPr id="5" name="Footer Placeholder 4">
            <a:extLst>
              <a:ext uri="{FF2B5EF4-FFF2-40B4-BE49-F238E27FC236}">
                <a16:creationId xmlns:a16="http://schemas.microsoft.com/office/drawing/2014/main" id="{61D3314E-04C0-B7F4-E749-D080612EF315}"/>
              </a:ext>
            </a:extLst>
          </p:cNvPr>
          <p:cNvSpPr>
            <a:spLocks noGrp="1"/>
          </p:cNvSpPr>
          <p:nvPr>
            <p:ph type="ftr" sz="quarter" idx="11"/>
          </p:nvPr>
        </p:nvSpPr>
        <p:spPr/>
        <p:txBody>
          <a:bodyPr/>
          <a:lstStyle/>
          <a:p>
            <a:r>
              <a:rPr lang="en-GB"/>
              <a:t>Week 2 - Measurement and Description</a:t>
            </a:r>
            <a:endParaRPr lang="en-GB" dirty="0"/>
          </a:p>
        </p:txBody>
      </p:sp>
      <p:sp>
        <p:nvSpPr>
          <p:cNvPr id="6" name="Slide Number Placeholder 5">
            <a:extLst>
              <a:ext uri="{FF2B5EF4-FFF2-40B4-BE49-F238E27FC236}">
                <a16:creationId xmlns:a16="http://schemas.microsoft.com/office/drawing/2014/main" id="{716369CA-B123-1D40-BB0C-67514E1600D1}"/>
              </a:ext>
            </a:extLst>
          </p:cNvPr>
          <p:cNvSpPr>
            <a:spLocks noGrp="1"/>
          </p:cNvSpPr>
          <p:nvPr>
            <p:ph type="sldNum" sz="quarter" idx="12"/>
          </p:nvPr>
        </p:nvSpPr>
        <p:spPr/>
        <p:txBody>
          <a:bodyPr/>
          <a:lstStyle/>
          <a:p>
            <a:fld id="{9FAA51BB-2FC0-4DB8-B50E-F52D50E733B6}" type="slidenum">
              <a:rPr lang="en-GB" smtClean="0"/>
              <a:pPr/>
              <a:t>6</a:t>
            </a:fld>
            <a:endParaRPr lang="en-GB" dirty="0"/>
          </a:p>
        </p:txBody>
      </p:sp>
      <p:pic>
        <p:nvPicPr>
          <p:cNvPr id="10" name="Picture 9">
            <a:extLst>
              <a:ext uri="{FF2B5EF4-FFF2-40B4-BE49-F238E27FC236}">
                <a16:creationId xmlns:a16="http://schemas.microsoft.com/office/drawing/2014/main" id="{6951AE10-F327-F34B-B1BF-26D2AFB940FF}"/>
              </a:ext>
            </a:extLst>
          </p:cNvPr>
          <p:cNvPicPr>
            <a:picLocks noChangeAspect="1"/>
          </p:cNvPicPr>
          <p:nvPr/>
        </p:nvPicPr>
        <p:blipFill>
          <a:blip r:embed="rId2"/>
          <a:stretch>
            <a:fillRect/>
          </a:stretch>
        </p:blipFill>
        <p:spPr>
          <a:xfrm>
            <a:off x="756745" y="1614234"/>
            <a:ext cx="11025963" cy="4201441"/>
          </a:xfrm>
          <a:prstGeom prst="rect">
            <a:avLst/>
          </a:prstGeom>
        </p:spPr>
      </p:pic>
    </p:spTree>
    <p:extLst>
      <p:ext uri="{BB962C8B-B14F-4D97-AF65-F5344CB8AC3E}">
        <p14:creationId xmlns:p14="http://schemas.microsoft.com/office/powerpoint/2010/main" val="296727040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41BC8-DCF4-F058-F446-222E48C379C8}"/>
              </a:ext>
            </a:extLst>
          </p:cNvPr>
          <p:cNvSpPr>
            <a:spLocks noGrp="1"/>
          </p:cNvSpPr>
          <p:nvPr>
            <p:ph type="title"/>
          </p:nvPr>
        </p:nvSpPr>
        <p:spPr/>
        <p:txBody>
          <a:bodyPr/>
          <a:lstStyle/>
          <a:p>
            <a:r>
              <a:rPr lang="en-GB" dirty="0"/>
              <a:t>Variables in a codebook</a:t>
            </a:r>
          </a:p>
        </p:txBody>
      </p:sp>
      <p:sp>
        <p:nvSpPr>
          <p:cNvPr id="4" name="Date Placeholder 3">
            <a:extLst>
              <a:ext uri="{FF2B5EF4-FFF2-40B4-BE49-F238E27FC236}">
                <a16:creationId xmlns:a16="http://schemas.microsoft.com/office/drawing/2014/main" id="{0C6B4CAA-95D4-FF4B-8854-45A1ED0D86E6}"/>
              </a:ext>
            </a:extLst>
          </p:cNvPr>
          <p:cNvSpPr>
            <a:spLocks noGrp="1"/>
          </p:cNvSpPr>
          <p:nvPr>
            <p:ph type="dt" sz="half" idx="10"/>
          </p:nvPr>
        </p:nvSpPr>
        <p:spPr/>
        <p:txBody>
          <a:bodyPr/>
          <a:lstStyle/>
          <a:p>
            <a:r>
              <a:rPr lang="en-US"/>
              <a:t>01/10/2024</a:t>
            </a:r>
            <a:endParaRPr lang="en-GB"/>
          </a:p>
        </p:txBody>
      </p:sp>
      <p:sp>
        <p:nvSpPr>
          <p:cNvPr id="5" name="Footer Placeholder 4">
            <a:extLst>
              <a:ext uri="{FF2B5EF4-FFF2-40B4-BE49-F238E27FC236}">
                <a16:creationId xmlns:a16="http://schemas.microsoft.com/office/drawing/2014/main" id="{DD935EB9-131D-9EC6-1960-23621319BB74}"/>
              </a:ext>
            </a:extLst>
          </p:cNvPr>
          <p:cNvSpPr>
            <a:spLocks noGrp="1"/>
          </p:cNvSpPr>
          <p:nvPr>
            <p:ph type="ftr" sz="quarter" idx="11"/>
          </p:nvPr>
        </p:nvSpPr>
        <p:spPr/>
        <p:txBody>
          <a:bodyPr/>
          <a:lstStyle/>
          <a:p>
            <a:r>
              <a:rPr lang="en-GB"/>
              <a:t>Week 2 - Measurement and Description</a:t>
            </a:r>
            <a:endParaRPr lang="en-GB" dirty="0"/>
          </a:p>
        </p:txBody>
      </p:sp>
      <p:sp>
        <p:nvSpPr>
          <p:cNvPr id="6" name="Slide Number Placeholder 5">
            <a:extLst>
              <a:ext uri="{FF2B5EF4-FFF2-40B4-BE49-F238E27FC236}">
                <a16:creationId xmlns:a16="http://schemas.microsoft.com/office/drawing/2014/main" id="{A8A22D20-FDFE-F1F5-EC68-C69ED60D8EEC}"/>
              </a:ext>
            </a:extLst>
          </p:cNvPr>
          <p:cNvSpPr>
            <a:spLocks noGrp="1"/>
          </p:cNvSpPr>
          <p:nvPr>
            <p:ph type="sldNum" sz="quarter" idx="12"/>
          </p:nvPr>
        </p:nvSpPr>
        <p:spPr/>
        <p:txBody>
          <a:bodyPr/>
          <a:lstStyle/>
          <a:p>
            <a:fld id="{9FAA51BB-2FC0-4DB8-B50E-F52D50E733B6}" type="slidenum">
              <a:rPr lang="en-GB" smtClean="0"/>
              <a:pPr/>
              <a:t>7</a:t>
            </a:fld>
            <a:endParaRPr lang="en-GB" dirty="0"/>
          </a:p>
        </p:txBody>
      </p:sp>
      <p:pic>
        <p:nvPicPr>
          <p:cNvPr id="7" name="Picture 6">
            <a:extLst>
              <a:ext uri="{FF2B5EF4-FFF2-40B4-BE49-F238E27FC236}">
                <a16:creationId xmlns:a16="http://schemas.microsoft.com/office/drawing/2014/main" id="{E799476A-680D-2840-9DFF-2E990754A068}"/>
              </a:ext>
            </a:extLst>
          </p:cNvPr>
          <p:cNvPicPr>
            <a:picLocks noChangeAspect="1"/>
          </p:cNvPicPr>
          <p:nvPr/>
        </p:nvPicPr>
        <p:blipFill>
          <a:blip r:embed="rId2"/>
          <a:stretch>
            <a:fillRect/>
          </a:stretch>
        </p:blipFill>
        <p:spPr>
          <a:xfrm>
            <a:off x="956930" y="1351008"/>
            <a:ext cx="7918230" cy="4749374"/>
          </a:xfrm>
          <a:prstGeom prst="rect">
            <a:avLst/>
          </a:prstGeom>
        </p:spPr>
      </p:pic>
    </p:spTree>
    <p:extLst>
      <p:ext uri="{BB962C8B-B14F-4D97-AF65-F5344CB8AC3E}">
        <p14:creationId xmlns:p14="http://schemas.microsoft.com/office/powerpoint/2010/main" val="156243117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1F0D9-5A48-148E-F22D-2492926AFA90}"/>
              </a:ext>
            </a:extLst>
          </p:cNvPr>
          <p:cNvSpPr>
            <a:spLocks noGrp="1"/>
          </p:cNvSpPr>
          <p:nvPr>
            <p:ph type="title"/>
          </p:nvPr>
        </p:nvSpPr>
        <p:spPr/>
        <p:txBody>
          <a:bodyPr/>
          <a:lstStyle/>
          <a:p>
            <a:r>
              <a:rPr lang="en-GB" dirty="0"/>
              <a:t>Variables in a dataset</a:t>
            </a:r>
          </a:p>
        </p:txBody>
      </p:sp>
      <p:sp>
        <p:nvSpPr>
          <p:cNvPr id="4" name="Date Placeholder 3">
            <a:extLst>
              <a:ext uri="{FF2B5EF4-FFF2-40B4-BE49-F238E27FC236}">
                <a16:creationId xmlns:a16="http://schemas.microsoft.com/office/drawing/2014/main" id="{0CE3BD79-28B3-175D-EF50-42454AE1B388}"/>
              </a:ext>
            </a:extLst>
          </p:cNvPr>
          <p:cNvSpPr>
            <a:spLocks noGrp="1"/>
          </p:cNvSpPr>
          <p:nvPr>
            <p:ph type="dt" sz="half" idx="10"/>
          </p:nvPr>
        </p:nvSpPr>
        <p:spPr/>
        <p:txBody>
          <a:bodyPr/>
          <a:lstStyle/>
          <a:p>
            <a:r>
              <a:rPr lang="en-US"/>
              <a:t>01/10/2024</a:t>
            </a:r>
            <a:endParaRPr lang="en-GB"/>
          </a:p>
        </p:txBody>
      </p:sp>
      <p:sp>
        <p:nvSpPr>
          <p:cNvPr id="5" name="Footer Placeholder 4">
            <a:extLst>
              <a:ext uri="{FF2B5EF4-FFF2-40B4-BE49-F238E27FC236}">
                <a16:creationId xmlns:a16="http://schemas.microsoft.com/office/drawing/2014/main" id="{A0321A74-7AA4-A23C-0092-8B71BFD950AF}"/>
              </a:ext>
            </a:extLst>
          </p:cNvPr>
          <p:cNvSpPr>
            <a:spLocks noGrp="1"/>
          </p:cNvSpPr>
          <p:nvPr>
            <p:ph type="ftr" sz="quarter" idx="11"/>
          </p:nvPr>
        </p:nvSpPr>
        <p:spPr/>
        <p:txBody>
          <a:bodyPr/>
          <a:lstStyle/>
          <a:p>
            <a:r>
              <a:rPr lang="en-GB"/>
              <a:t>Week 2 - Measurement and Description</a:t>
            </a:r>
            <a:endParaRPr lang="en-GB" dirty="0"/>
          </a:p>
        </p:txBody>
      </p:sp>
      <p:sp>
        <p:nvSpPr>
          <p:cNvPr id="6" name="Slide Number Placeholder 5">
            <a:extLst>
              <a:ext uri="{FF2B5EF4-FFF2-40B4-BE49-F238E27FC236}">
                <a16:creationId xmlns:a16="http://schemas.microsoft.com/office/drawing/2014/main" id="{2DBC1139-307D-D7C6-78D2-99834F260C1F}"/>
              </a:ext>
            </a:extLst>
          </p:cNvPr>
          <p:cNvSpPr>
            <a:spLocks noGrp="1"/>
          </p:cNvSpPr>
          <p:nvPr>
            <p:ph type="sldNum" sz="quarter" idx="12"/>
          </p:nvPr>
        </p:nvSpPr>
        <p:spPr/>
        <p:txBody>
          <a:bodyPr/>
          <a:lstStyle/>
          <a:p>
            <a:fld id="{9FAA51BB-2FC0-4DB8-B50E-F52D50E733B6}" type="slidenum">
              <a:rPr lang="en-GB" smtClean="0"/>
              <a:pPr/>
              <a:t>8</a:t>
            </a:fld>
            <a:endParaRPr lang="en-GB" dirty="0"/>
          </a:p>
        </p:txBody>
      </p:sp>
      <p:pic>
        <p:nvPicPr>
          <p:cNvPr id="8" name="Picture 7">
            <a:extLst>
              <a:ext uri="{FF2B5EF4-FFF2-40B4-BE49-F238E27FC236}">
                <a16:creationId xmlns:a16="http://schemas.microsoft.com/office/drawing/2014/main" id="{B2270D3B-103F-2A9C-1BED-96FD2DA4E5BC}"/>
              </a:ext>
            </a:extLst>
          </p:cNvPr>
          <p:cNvPicPr>
            <a:picLocks noChangeAspect="1"/>
          </p:cNvPicPr>
          <p:nvPr/>
        </p:nvPicPr>
        <p:blipFill>
          <a:blip r:embed="rId3"/>
          <a:stretch>
            <a:fillRect/>
          </a:stretch>
        </p:blipFill>
        <p:spPr>
          <a:xfrm>
            <a:off x="873996" y="1302518"/>
            <a:ext cx="8803178" cy="4881384"/>
          </a:xfrm>
          <a:prstGeom prst="rect">
            <a:avLst/>
          </a:prstGeom>
        </p:spPr>
      </p:pic>
    </p:spTree>
    <p:extLst>
      <p:ext uri="{BB962C8B-B14F-4D97-AF65-F5344CB8AC3E}">
        <p14:creationId xmlns:p14="http://schemas.microsoft.com/office/powerpoint/2010/main" val="89845800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1F0D9-5A48-148E-F22D-2492926AFA90}"/>
              </a:ext>
            </a:extLst>
          </p:cNvPr>
          <p:cNvSpPr>
            <a:spLocks noGrp="1"/>
          </p:cNvSpPr>
          <p:nvPr>
            <p:ph type="title"/>
          </p:nvPr>
        </p:nvSpPr>
        <p:spPr/>
        <p:txBody>
          <a:bodyPr/>
          <a:lstStyle/>
          <a:p>
            <a:r>
              <a:rPr lang="en-GB" dirty="0"/>
              <a:t>Variables in a dataset</a:t>
            </a:r>
          </a:p>
        </p:txBody>
      </p:sp>
      <p:sp>
        <p:nvSpPr>
          <p:cNvPr id="4" name="Date Placeholder 3">
            <a:extLst>
              <a:ext uri="{FF2B5EF4-FFF2-40B4-BE49-F238E27FC236}">
                <a16:creationId xmlns:a16="http://schemas.microsoft.com/office/drawing/2014/main" id="{0CE3BD79-28B3-175D-EF50-42454AE1B388}"/>
              </a:ext>
            </a:extLst>
          </p:cNvPr>
          <p:cNvSpPr>
            <a:spLocks noGrp="1"/>
          </p:cNvSpPr>
          <p:nvPr>
            <p:ph type="dt" sz="half" idx="10"/>
          </p:nvPr>
        </p:nvSpPr>
        <p:spPr/>
        <p:txBody>
          <a:bodyPr/>
          <a:lstStyle/>
          <a:p>
            <a:r>
              <a:rPr lang="en-US"/>
              <a:t>01/10/2024</a:t>
            </a:r>
            <a:endParaRPr lang="en-GB"/>
          </a:p>
        </p:txBody>
      </p:sp>
      <p:sp>
        <p:nvSpPr>
          <p:cNvPr id="5" name="Footer Placeholder 4">
            <a:extLst>
              <a:ext uri="{FF2B5EF4-FFF2-40B4-BE49-F238E27FC236}">
                <a16:creationId xmlns:a16="http://schemas.microsoft.com/office/drawing/2014/main" id="{A0321A74-7AA4-A23C-0092-8B71BFD950AF}"/>
              </a:ext>
            </a:extLst>
          </p:cNvPr>
          <p:cNvSpPr>
            <a:spLocks noGrp="1"/>
          </p:cNvSpPr>
          <p:nvPr>
            <p:ph type="ftr" sz="quarter" idx="11"/>
          </p:nvPr>
        </p:nvSpPr>
        <p:spPr/>
        <p:txBody>
          <a:bodyPr/>
          <a:lstStyle/>
          <a:p>
            <a:r>
              <a:rPr lang="en-GB"/>
              <a:t>Week 2 - Measurement and Description</a:t>
            </a:r>
            <a:endParaRPr lang="en-GB" dirty="0"/>
          </a:p>
        </p:txBody>
      </p:sp>
      <p:sp>
        <p:nvSpPr>
          <p:cNvPr id="6" name="Slide Number Placeholder 5">
            <a:extLst>
              <a:ext uri="{FF2B5EF4-FFF2-40B4-BE49-F238E27FC236}">
                <a16:creationId xmlns:a16="http://schemas.microsoft.com/office/drawing/2014/main" id="{2DBC1139-307D-D7C6-78D2-99834F260C1F}"/>
              </a:ext>
            </a:extLst>
          </p:cNvPr>
          <p:cNvSpPr>
            <a:spLocks noGrp="1"/>
          </p:cNvSpPr>
          <p:nvPr>
            <p:ph type="sldNum" sz="quarter" idx="12"/>
          </p:nvPr>
        </p:nvSpPr>
        <p:spPr/>
        <p:txBody>
          <a:bodyPr/>
          <a:lstStyle/>
          <a:p>
            <a:fld id="{9FAA51BB-2FC0-4DB8-B50E-F52D50E733B6}" type="slidenum">
              <a:rPr lang="en-GB" smtClean="0"/>
              <a:pPr/>
              <a:t>9</a:t>
            </a:fld>
            <a:endParaRPr lang="en-GB" dirty="0"/>
          </a:p>
        </p:txBody>
      </p:sp>
      <p:pic>
        <p:nvPicPr>
          <p:cNvPr id="8" name="Picture 7">
            <a:extLst>
              <a:ext uri="{FF2B5EF4-FFF2-40B4-BE49-F238E27FC236}">
                <a16:creationId xmlns:a16="http://schemas.microsoft.com/office/drawing/2014/main" id="{B2270D3B-103F-2A9C-1BED-96FD2DA4E5BC}"/>
              </a:ext>
            </a:extLst>
          </p:cNvPr>
          <p:cNvPicPr>
            <a:picLocks noChangeAspect="1"/>
          </p:cNvPicPr>
          <p:nvPr/>
        </p:nvPicPr>
        <p:blipFill>
          <a:blip r:embed="rId3"/>
          <a:stretch>
            <a:fillRect/>
          </a:stretch>
        </p:blipFill>
        <p:spPr>
          <a:xfrm>
            <a:off x="873996" y="1302518"/>
            <a:ext cx="8803178" cy="4881384"/>
          </a:xfrm>
          <a:prstGeom prst="rect">
            <a:avLst/>
          </a:prstGeom>
        </p:spPr>
      </p:pic>
      <p:sp>
        <p:nvSpPr>
          <p:cNvPr id="18" name="Rectangle 17">
            <a:extLst>
              <a:ext uri="{FF2B5EF4-FFF2-40B4-BE49-F238E27FC236}">
                <a16:creationId xmlns:a16="http://schemas.microsoft.com/office/drawing/2014/main" id="{0A6B4BD8-3553-0D82-6F18-E498715C695E}"/>
              </a:ext>
            </a:extLst>
          </p:cNvPr>
          <p:cNvSpPr/>
          <p:nvPr/>
        </p:nvSpPr>
        <p:spPr>
          <a:xfrm>
            <a:off x="873996" y="1924493"/>
            <a:ext cx="2135018" cy="212651"/>
          </a:xfrm>
          <a:prstGeom prst="rect">
            <a:avLst/>
          </a:prstGeom>
          <a:solidFill>
            <a:srgbClr val="FF0000">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C7AA7184-ECFA-A188-14D3-C0836E0FD6BA}"/>
              </a:ext>
            </a:extLst>
          </p:cNvPr>
          <p:cNvSpPr/>
          <p:nvPr/>
        </p:nvSpPr>
        <p:spPr>
          <a:xfrm>
            <a:off x="3009014" y="1924493"/>
            <a:ext cx="2817628" cy="212651"/>
          </a:xfrm>
          <a:prstGeom prst="rect">
            <a:avLst/>
          </a:prstGeom>
          <a:solidFill>
            <a:srgbClr val="FF0000">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A35BF732-3AAD-387B-73E7-06D7DF39EFED}"/>
              </a:ext>
            </a:extLst>
          </p:cNvPr>
          <p:cNvSpPr/>
          <p:nvPr/>
        </p:nvSpPr>
        <p:spPr>
          <a:xfrm>
            <a:off x="873996" y="2162666"/>
            <a:ext cx="2135018" cy="212651"/>
          </a:xfrm>
          <a:prstGeom prst="rect">
            <a:avLst/>
          </a:prstGeom>
          <a:solidFill>
            <a:srgbClr val="FF0000">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4BB4D75F-F6F9-C3E0-F709-814AAB64D1B8}"/>
              </a:ext>
            </a:extLst>
          </p:cNvPr>
          <p:cNvSpPr/>
          <p:nvPr/>
        </p:nvSpPr>
        <p:spPr>
          <a:xfrm>
            <a:off x="1616149" y="2783496"/>
            <a:ext cx="382772" cy="767778"/>
          </a:xfrm>
          <a:prstGeom prst="rect">
            <a:avLst/>
          </a:prstGeom>
          <a:solidFill>
            <a:srgbClr val="FF0000">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a16="http://schemas.microsoft.com/office/drawing/2014/main" id="{EDE75385-D404-25BD-7E4C-EAF671C0923E}"/>
              </a:ext>
            </a:extLst>
          </p:cNvPr>
          <p:cNvSpPr/>
          <p:nvPr/>
        </p:nvSpPr>
        <p:spPr>
          <a:xfrm>
            <a:off x="1998920" y="2783496"/>
            <a:ext cx="1318437" cy="767778"/>
          </a:xfrm>
          <a:prstGeom prst="rect">
            <a:avLst/>
          </a:prstGeom>
          <a:solidFill>
            <a:srgbClr val="FF0000">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06337161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2" grpId="0" animBg="1"/>
    </p:bldLst>
  </p:timing>
</p:sld>
</file>

<file path=ppt/theme/theme1.xml><?xml version="1.0" encoding="utf-8"?>
<a:theme xmlns:a="http://schemas.openxmlformats.org/drawingml/2006/main" name="Retrospect">
  <a:themeElements>
    <a:clrScheme name="Moreh">
      <a:dk1>
        <a:srgbClr val="000000"/>
      </a:dk1>
      <a:lt1>
        <a:sysClr val="window" lastClr="FFFFFF"/>
      </a:lt1>
      <a:dk2>
        <a:srgbClr val="637052"/>
      </a:dk2>
      <a:lt2>
        <a:srgbClr val="CCDDEA"/>
      </a:lt2>
      <a:accent1>
        <a:srgbClr val="3F739B"/>
      </a:accent1>
      <a:accent2>
        <a:srgbClr val="1F394D"/>
      </a:accent2>
      <a:accent3>
        <a:srgbClr val="865640"/>
      </a:accent3>
      <a:accent4>
        <a:srgbClr val="9B8357"/>
      </a:accent4>
      <a:accent5>
        <a:srgbClr val="C2BC80"/>
      </a:accent5>
      <a:accent6>
        <a:srgbClr val="94A088"/>
      </a:accent6>
      <a:hlink>
        <a:srgbClr val="B88C00"/>
      </a:hlink>
      <a:folHlink>
        <a:srgbClr val="B88C00"/>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Moreh template.pptx" id="{976FE89A-DE24-46CA-AC0C-F592F46D6A11}" vid="{6FA3B6B4-ED01-4468-97EF-FE3176612CF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webextension1.xml><?xml version="1.0" encoding="utf-8"?>
<we:webextension xmlns:we="http://schemas.microsoft.com/office/webextensions/webextension/2010/11" id="{41329615-EF19-4B5C-8CEC-203CB9ACC986}">
  <we:reference id="d98404ac-f9e2-4292-8cb6-eec349559ae5" version="1.0.0.2" store="EXCatalog" storeType="EXCatalog"/>
  <we:alternateReferences>
    <we:reference id="WA104381526" version="1.0.0.2" store="WA104381526" storeType="OMEX"/>
  </we:alternateReferences>
  <we:properties>
    <we:property name="FormID" value="&quot;yRJQnBa2wkSpF2aBT74-h4ESuBcpn-BEknNtrb9olqJUM1pNNVdXVU5KOVNKUTRLVE1aM0o1Nk1NRy4u&quot;"/>
    <we:property name="FormMode" value="&quot;DesignTime&quot;"/>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24.07.16-Osaka</Template>
  <TotalTime>2901</TotalTime>
  <Words>1903</Words>
  <Application>Microsoft Office PowerPoint</Application>
  <PresentationFormat>Widescreen</PresentationFormat>
  <Paragraphs>270</Paragraphs>
  <Slides>40</Slides>
  <Notes>29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40</vt:i4>
      </vt:variant>
    </vt:vector>
  </HeadingPairs>
  <TitlesOfParts>
    <vt:vector size="51" baseType="lpstr">
      <vt:lpstr>Aptos</vt:lpstr>
      <vt:lpstr>Arial Narrow</vt:lpstr>
      <vt:lpstr>Arial Nova Cond Light</vt:lpstr>
      <vt:lpstr>Calibri</vt:lpstr>
      <vt:lpstr>Calibri Light</vt:lpstr>
      <vt:lpstr>Cambria Math</vt:lpstr>
      <vt:lpstr>Courier New</vt:lpstr>
      <vt:lpstr>PalatinoLTStd-Bold</vt:lpstr>
      <vt:lpstr>PalatinoLTStd-Roman</vt:lpstr>
      <vt:lpstr>Wingdings</vt:lpstr>
      <vt:lpstr>Retrospect</vt:lpstr>
      <vt:lpstr>PowerPoint Presentation</vt:lpstr>
      <vt:lpstr>Week 2</vt:lpstr>
      <vt:lpstr>Measurement</vt:lpstr>
      <vt:lpstr>Measurement</vt:lpstr>
      <vt:lpstr>PowerPoint Presentation</vt:lpstr>
      <vt:lpstr>Questionnaire items</vt:lpstr>
      <vt:lpstr>Variables in a codebook</vt:lpstr>
      <vt:lpstr>Variables in a dataset</vt:lpstr>
      <vt:lpstr>Variables in a dataset</vt:lpstr>
      <vt:lpstr>Variables in a dataset</vt:lpstr>
      <vt:lpstr>Describing data</vt:lpstr>
      <vt:lpstr>Describing data</vt:lpstr>
      <vt:lpstr>Variable types and measurement levels</vt:lpstr>
      <vt:lpstr>Variable types and measurement levels</vt:lpstr>
      <vt:lpstr>Variable types and measurement levels</vt:lpstr>
      <vt:lpstr>Frequency</vt:lpstr>
      <vt:lpstr>Frequency distributions</vt:lpstr>
      <vt:lpstr>Simple frequency table</vt:lpstr>
      <vt:lpstr>Simple frequency table</vt:lpstr>
      <vt:lpstr>Simple frequency table</vt:lpstr>
      <vt:lpstr>Question:</vt:lpstr>
      <vt:lpstr>Summary frequency table</vt:lpstr>
      <vt:lpstr>Summary frequency table</vt:lpstr>
      <vt:lpstr>Central tendency</vt:lpstr>
      <vt:lpstr>Measures of ‘central tendency’</vt:lpstr>
      <vt:lpstr>Measures of ‘central tendency’</vt:lpstr>
      <vt:lpstr>Measures of ‘central tendency’</vt:lpstr>
      <vt:lpstr>Measures of ‘central tendency’</vt:lpstr>
      <vt:lpstr>Measures of ‘central tendency’</vt:lpstr>
      <vt:lpstr>Measures of ‘central tendency’</vt:lpstr>
      <vt:lpstr>Example of age distribution</vt:lpstr>
      <vt:lpstr>Example of age distribution</vt:lpstr>
      <vt:lpstr>Example of age distribution</vt:lpstr>
      <vt:lpstr>Dispersion</vt:lpstr>
      <vt:lpstr>Measures of ‘dispersion’</vt:lpstr>
      <vt:lpstr>The Standard Deviation </vt:lpstr>
      <vt:lpstr>The Standard Deviation in an age distribution</vt:lpstr>
      <vt:lpstr>Percentiles and the IQR</vt:lpstr>
      <vt:lpstr>Workshop</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Chris Moreh</dc:creator>
  <cp:lastModifiedBy>Chris Moreh</cp:lastModifiedBy>
  <cp:revision>4</cp:revision>
  <dcterms:created xsi:type="dcterms:W3CDTF">2024-07-11T13:35:49Z</dcterms:created>
  <dcterms:modified xsi:type="dcterms:W3CDTF">2024-10-01T09:56:26Z</dcterms:modified>
</cp:coreProperties>
</file>

<file path=docProps/thumbnail.jpeg>
</file>